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6858000" cx="12192000"/>
  <p:notesSz cx="7010400" cy="9296400"/>
  <p:embeddedFontLst>
    <p:embeddedFont>
      <p:font typeface="Helvetica Neue"/>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HelveticaNeue-regular.fntdata"/><Relationship Id="rId21" Type="http://schemas.openxmlformats.org/officeDocument/2006/relationships/slide" Target="slides/slide17.xml"/><Relationship Id="rId24" Type="http://schemas.openxmlformats.org/officeDocument/2006/relationships/font" Target="fonts/HelveticaNeue-italic.fntdata"/><Relationship Id="rId23" Type="http://schemas.openxmlformats.org/officeDocument/2006/relationships/font" Target="fonts/HelveticaNeue-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HelveticaNeue-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37840" cy="46482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Shape 4"/>
          <p:cNvSpPr/>
          <p:nvPr>
            <p:ph idx="3"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 name="Shape 5"/>
          <p:cNvSpPr txBox="1"/>
          <p:nvPr>
            <p:ph idx="1" type="body"/>
          </p:nvPr>
        </p:nvSpPr>
        <p:spPr>
          <a:xfrm>
            <a:off x="701040" y="4415790"/>
            <a:ext cx="5608320" cy="4183380"/>
          </a:xfrm>
          <a:prstGeom prst="rect">
            <a:avLst/>
          </a:prstGeom>
          <a:noFill/>
          <a:ln>
            <a:noFill/>
          </a:ln>
        </p:spPr>
        <p:txBody>
          <a:bodyPr anchorCtr="0" anchor="t" bIns="91425" lIns="91425" spcFirstLastPara="1" rIns="91425" wrap="square" tIns="91425"/>
          <a:lstStyle>
            <a:lvl1pPr indent="-304800" lvl="0" marL="457200" marR="0" rtl="0" algn="l">
              <a:spcBef>
                <a:spcPts val="0"/>
              </a:spcBef>
              <a:spcAft>
                <a:spcPts val="0"/>
              </a:spcAft>
              <a:buClr>
                <a:schemeClr val="dk1"/>
              </a:buClr>
              <a:buSzPts val="1200"/>
              <a:buFont typeface="Arial"/>
              <a:buChar char="•"/>
              <a:defRPr b="0" i="0" sz="1200" u="none" cap="none" strike="noStrike">
                <a:solidFill>
                  <a:schemeClr val="dk1"/>
                </a:solidFill>
                <a:latin typeface="Calibri"/>
                <a:ea typeface="Calibri"/>
                <a:cs typeface="Calibri"/>
                <a:sym typeface="Calibri"/>
              </a:defRPr>
            </a:lvl1pPr>
            <a:lvl2pPr indent="-304800" lvl="1" marL="914400" marR="0" rtl="0" algn="l">
              <a:spcBef>
                <a:spcPts val="0"/>
              </a:spcBef>
              <a:spcAft>
                <a:spcPts val="0"/>
              </a:spcAft>
              <a:buClr>
                <a:schemeClr val="dk1"/>
              </a:buClr>
              <a:buSzPts val="1200"/>
              <a:buFont typeface="Courier New"/>
              <a:buChar char="o"/>
              <a:defRPr b="0" i="0" sz="1200" u="none" cap="none" strike="noStrike">
                <a:solidFill>
                  <a:schemeClr val="dk1"/>
                </a:solidFill>
                <a:latin typeface="Calibri"/>
                <a:ea typeface="Calibri"/>
                <a:cs typeface="Calibri"/>
                <a:sym typeface="Calibri"/>
              </a:defRPr>
            </a:lvl2pPr>
            <a:lvl3pPr indent="-304800" lvl="2" marL="1371600" marR="0" rtl="0" algn="l">
              <a:spcBef>
                <a:spcPts val="0"/>
              </a:spcBef>
              <a:spcAft>
                <a:spcPts val="0"/>
              </a:spcAft>
              <a:buClr>
                <a:schemeClr val="dk1"/>
              </a:buClr>
              <a:buSzPts val="1200"/>
              <a:buFont typeface="Noto Sans Symbols"/>
              <a:buChar char="▪"/>
              <a:defRPr b="0" i="0" sz="1200" u="none" cap="none" strike="noStrike">
                <a:solidFill>
                  <a:schemeClr val="dk1"/>
                </a:solidFill>
                <a:latin typeface="Calibri"/>
                <a:ea typeface="Calibri"/>
                <a:cs typeface="Calibri"/>
                <a:sym typeface="Calibri"/>
              </a:defRPr>
            </a:lvl3pPr>
            <a:lvl4pPr indent="-304800" lvl="3" marL="1828800" marR="0" rtl="0" algn="l">
              <a:spcBef>
                <a:spcPts val="0"/>
              </a:spcBef>
              <a:spcAft>
                <a:spcPts val="0"/>
              </a:spcAft>
              <a:buClr>
                <a:schemeClr val="dk1"/>
              </a:buClr>
              <a:buSzPts val="1200"/>
              <a:buFont typeface="Arial"/>
              <a:buChar char="•"/>
              <a:defRPr b="0" i="0" sz="1200" u="none" cap="none" strike="noStrike">
                <a:solidFill>
                  <a:schemeClr val="dk1"/>
                </a:solidFill>
                <a:latin typeface="Calibri"/>
                <a:ea typeface="Calibri"/>
                <a:cs typeface="Calibri"/>
                <a:sym typeface="Calibri"/>
              </a:defRPr>
            </a:lvl4pPr>
            <a:lvl5pPr indent="-304800" lvl="4" marL="2286000" marR="0" rtl="0" algn="l">
              <a:spcBef>
                <a:spcPts val="0"/>
              </a:spcBef>
              <a:spcAft>
                <a:spcPts val="0"/>
              </a:spcAft>
              <a:buClr>
                <a:schemeClr val="dk1"/>
              </a:buClr>
              <a:buSzPts val="1200"/>
              <a:buFont typeface="Courier New"/>
              <a:buChar char="o"/>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6" name="Shape 6"/>
          <p:cNvSpPr txBox="1"/>
          <p:nvPr>
            <p:ph idx="11" type="ftr"/>
          </p:nvPr>
        </p:nvSpPr>
        <p:spPr>
          <a:xfrm>
            <a:off x="0" y="8829967"/>
            <a:ext cx="3037840" cy="464820"/>
          </a:xfrm>
          <a:prstGeom prst="rect">
            <a:avLst/>
          </a:prstGeom>
          <a:noFill/>
          <a:ln>
            <a:noFill/>
          </a:ln>
        </p:spPr>
        <p:txBody>
          <a:bodyPr anchorCtr="0" anchor="b" bIns="91425" lIns="91425" spcFirstLastPara="1" rIns="91425" wrap="square" tIns="91425"/>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 name="Shape 7"/>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3" name="Shape 193"/>
          <p:cNvSpPr txBox="1"/>
          <p:nvPr>
            <p:ph idx="1" type="body"/>
          </p:nvPr>
        </p:nvSpPr>
        <p:spPr>
          <a:xfrm>
            <a:off x="545253" y="4415790"/>
            <a:ext cx="6075680" cy="4183380"/>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Clr>
                <a:schemeClr val="dk1"/>
              </a:buClr>
              <a:buSzPts val="1200"/>
              <a:buFont typeface="Arial"/>
              <a:buNone/>
            </a:pPr>
            <a:r>
              <a:rPr b="0" i="0" lang="en-US" sz="1200" u="none" cap="none" strike="noStrike">
                <a:solidFill>
                  <a:schemeClr val="dk1"/>
                </a:solidFill>
                <a:latin typeface="Calibri"/>
                <a:ea typeface="Calibri"/>
                <a:cs typeface="Calibri"/>
                <a:sym typeface="Calibri"/>
              </a:rPr>
              <a:t>This presentation is best viewed along with the US Lacrosse Two-Person Mechanics Manual.</a:t>
            </a:r>
            <a:endParaRPr/>
          </a:p>
          <a:p>
            <a:pPr indent="0" lvl="0" marL="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Diagram Key:</a:t>
            </a:r>
            <a:endParaRPr/>
          </a:p>
          <a:p>
            <a:pPr indent="-171450" lvl="1" marL="628650" marR="0" rtl="0" algn="l">
              <a:spcBef>
                <a:spcPts val="0"/>
              </a:spcBef>
              <a:spcAft>
                <a:spcPts val="0"/>
              </a:spcAft>
              <a:buClr>
                <a:schemeClr val="dk1"/>
              </a:buClr>
              <a:buSzPts val="1200"/>
              <a:buFont typeface="Courier New"/>
              <a:buChar char="o"/>
            </a:pPr>
            <a:r>
              <a:rPr b="1" i="0" lang="en-US" sz="1200" u="none" cap="none" strike="noStrike">
                <a:solidFill>
                  <a:schemeClr val="dk1"/>
                </a:solidFill>
                <a:latin typeface="Calibri"/>
                <a:ea typeface="Calibri"/>
                <a:cs typeface="Calibri"/>
                <a:sym typeface="Calibri"/>
              </a:rPr>
              <a:t>R</a:t>
            </a:r>
            <a:r>
              <a:rPr b="0" i="0" lang="en-US" sz="1200" u="none" cap="none" strike="noStrike">
                <a:solidFill>
                  <a:schemeClr val="dk1"/>
                </a:solidFill>
                <a:latin typeface="Calibri"/>
                <a:ea typeface="Calibri"/>
                <a:cs typeface="Calibri"/>
                <a:sym typeface="Calibri"/>
              </a:rPr>
              <a:t> = Referee</a:t>
            </a:r>
            <a:endParaRPr/>
          </a:p>
          <a:p>
            <a:pPr indent="-171450" lvl="1" marL="628650" marR="0" rtl="0" algn="l">
              <a:spcBef>
                <a:spcPts val="0"/>
              </a:spcBef>
              <a:spcAft>
                <a:spcPts val="0"/>
              </a:spcAft>
              <a:buClr>
                <a:schemeClr val="dk1"/>
              </a:buClr>
              <a:buSzPts val="1200"/>
              <a:buFont typeface="Courier New"/>
              <a:buChar char="o"/>
            </a:pPr>
            <a:r>
              <a:rPr b="1" i="0" lang="en-US" sz="1200" u="none" cap="none" strike="noStrike">
                <a:solidFill>
                  <a:schemeClr val="dk1"/>
                </a:solidFill>
                <a:latin typeface="Calibri"/>
                <a:ea typeface="Calibri"/>
                <a:cs typeface="Calibri"/>
                <a:sym typeface="Calibri"/>
              </a:rPr>
              <a:t>U</a:t>
            </a:r>
            <a:r>
              <a:rPr b="0" i="0" lang="en-US" sz="1200" u="none" cap="none" strike="noStrike">
                <a:solidFill>
                  <a:schemeClr val="dk1"/>
                </a:solidFill>
                <a:latin typeface="Calibri"/>
                <a:ea typeface="Calibri"/>
                <a:cs typeface="Calibri"/>
                <a:sym typeface="Calibri"/>
              </a:rPr>
              <a:t> = Umpire</a:t>
            </a:r>
            <a:endParaRPr/>
          </a:p>
          <a:p>
            <a:pPr indent="-171450" lvl="1" marL="628650" marR="0" rtl="0" algn="l">
              <a:spcBef>
                <a:spcPts val="0"/>
              </a:spcBef>
              <a:spcAft>
                <a:spcPts val="0"/>
              </a:spcAft>
              <a:buClr>
                <a:schemeClr val="dk1"/>
              </a:buClr>
              <a:buSzPts val="1200"/>
              <a:buFont typeface="Courier New"/>
              <a:buChar char="o"/>
            </a:pPr>
            <a:r>
              <a:rPr b="1" i="0" lang="en-US" sz="1200" u="none" cap="none" strike="noStrike">
                <a:solidFill>
                  <a:schemeClr val="dk1"/>
                </a:solidFill>
                <a:latin typeface="Calibri"/>
                <a:ea typeface="Calibri"/>
                <a:cs typeface="Calibri"/>
                <a:sym typeface="Calibri"/>
              </a:rPr>
              <a:t>L</a:t>
            </a:r>
            <a:r>
              <a:rPr b="0" i="0" lang="en-US" sz="1200" u="none" cap="none" strike="noStrike">
                <a:solidFill>
                  <a:schemeClr val="dk1"/>
                </a:solidFill>
                <a:latin typeface="Calibri"/>
                <a:ea typeface="Calibri"/>
                <a:cs typeface="Calibri"/>
                <a:sym typeface="Calibri"/>
              </a:rPr>
              <a:t> = Lead Official</a:t>
            </a:r>
            <a:endParaRPr/>
          </a:p>
          <a:p>
            <a:pPr indent="-171450" lvl="1" marL="628650" marR="0" rtl="0" algn="l">
              <a:spcBef>
                <a:spcPts val="0"/>
              </a:spcBef>
              <a:spcAft>
                <a:spcPts val="0"/>
              </a:spcAft>
              <a:buClr>
                <a:schemeClr val="dk1"/>
              </a:buClr>
              <a:buSzPts val="1200"/>
              <a:buFont typeface="Courier New"/>
              <a:buChar char="o"/>
            </a:pPr>
            <a:r>
              <a:rPr b="1" i="0" lang="en-US" sz="1200" u="none" cap="none" strike="noStrike">
                <a:solidFill>
                  <a:schemeClr val="dk1"/>
                </a:solidFill>
                <a:latin typeface="Calibri"/>
                <a:ea typeface="Calibri"/>
                <a:cs typeface="Calibri"/>
                <a:sym typeface="Calibri"/>
              </a:rPr>
              <a:t>T</a:t>
            </a:r>
            <a:r>
              <a:rPr b="0" i="0" lang="en-US" sz="1200" u="none" cap="none" strike="noStrike">
                <a:solidFill>
                  <a:schemeClr val="dk1"/>
                </a:solidFill>
                <a:latin typeface="Calibri"/>
                <a:ea typeface="Calibri"/>
                <a:cs typeface="Calibri"/>
                <a:sym typeface="Calibri"/>
              </a:rPr>
              <a:t> = Trail Official</a:t>
            </a:r>
            <a:endParaRPr/>
          </a:p>
          <a:p>
            <a:pPr indent="-171450" lvl="1" marL="628650" marR="0" rtl="0" algn="l">
              <a:spcBef>
                <a:spcPts val="0"/>
              </a:spcBef>
              <a:spcAft>
                <a:spcPts val="0"/>
              </a:spcAft>
              <a:buClr>
                <a:schemeClr val="dk1"/>
              </a:buClr>
              <a:buSzPts val="1200"/>
              <a:buFont typeface="Courier New"/>
              <a:buChar char="o"/>
            </a:pPr>
            <a:r>
              <a:rPr b="1" i="0" lang="en-US" sz="1200" u="none" cap="none" strike="noStrike">
                <a:solidFill>
                  <a:schemeClr val="dk1"/>
                </a:solidFill>
                <a:latin typeface="Calibri"/>
                <a:ea typeface="Calibri"/>
                <a:cs typeface="Calibri"/>
                <a:sym typeface="Calibri"/>
              </a:rPr>
              <a:t>F</a:t>
            </a:r>
            <a:r>
              <a:rPr b="0" i="0" lang="en-US" sz="1200" u="none" cap="none" strike="noStrike">
                <a:solidFill>
                  <a:schemeClr val="dk1"/>
                </a:solidFill>
                <a:latin typeface="Calibri"/>
                <a:ea typeface="Calibri"/>
                <a:cs typeface="Calibri"/>
                <a:sym typeface="Calibri"/>
              </a:rPr>
              <a:t> = Faceoff Official</a:t>
            </a:r>
            <a:endParaRPr/>
          </a:p>
          <a:p>
            <a:pPr indent="-171450" lvl="1" marL="628650" marR="0" rtl="0" algn="l">
              <a:spcBef>
                <a:spcPts val="0"/>
              </a:spcBef>
              <a:spcAft>
                <a:spcPts val="0"/>
              </a:spcAft>
              <a:buClr>
                <a:schemeClr val="dk1"/>
              </a:buClr>
              <a:buSzPts val="1200"/>
              <a:buFont typeface="Courier New"/>
              <a:buChar char="o"/>
            </a:pPr>
            <a:r>
              <a:rPr b="1" i="0" lang="en-US" sz="1200" u="none" cap="none" strike="noStrike">
                <a:solidFill>
                  <a:schemeClr val="dk1"/>
                </a:solidFill>
                <a:latin typeface="Calibri"/>
                <a:ea typeface="Calibri"/>
                <a:cs typeface="Calibri"/>
                <a:sym typeface="Calibri"/>
              </a:rPr>
              <a:t>W</a:t>
            </a:r>
            <a:r>
              <a:rPr b="0" i="0" lang="en-US" sz="1200" u="none" cap="none" strike="noStrike">
                <a:solidFill>
                  <a:schemeClr val="dk1"/>
                </a:solidFill>
                <a:latin typeface="Calibri"/>
                <a:ea typeface="Calibri"/>
                <a:cs typeface="Calibri"/>
                <a:sym typeface="Calibri"/>
              </a:rPr>
              <a:t> = Wing Official</a:t>
            </a:r>
            <a:endParaRPr/>
          </a:p>
          <a:p>
            <a:pPr indent="-171450" lvl="1" marL="628650" marR="0" rtl="0" algn="l">
              <a:spcBef>
                <a:spcPts val="0"/>
              </a:spcBef>
              <a:spcAft>
                <a:spcPts val="0"/>
              </a:spcAft>
              <a:buClr>
                <a:schemeClr val="dk1"/>
              </a:buClr>
              <a:buSzPts val="1200"/>
              <a:buFont typeface="Courier New"/>
              <a:buChar char="o"/>
            </a:pPr>
            <a:r>
              <a:rPr b="1" i="0" lang="en-US" sz="1200" u="none" cap="none" strike="noStrike">
                <a:solidFill>
                  <a:schemeClr val="dk1"/>
                </a:solidFill>
                <a:latin typeface="Calibri"/>
                <a:ea typeface="Calibri"/>
                <a:cs typeface="Calibri"/>
                <a:sym typeface="Calibri"/>
              </a:rPr>
              <a:t>G</a:t>
            </a:r>
            <a:r>
              <a:rPr b="0" i="0" lang="en-US" sz="1200" u="none" cap="none" strike="noStrike">
                <a:solidFill>
                  <a:schemeClr val="dk1"/>
                </a:solidFill>
                <a:latin typeface="Calibri"/>
                <a:ea typeface="Calibri"/>
                <a:cs typeface="Calibri"/>
                <a:sym typeface="Calibri"/>
              </a:rPr>
              <a:t> = Goalkeeper</a:t>
            </a:r>
            <a:endParaRPr/>
          </a:p>
          <a:p>
            <a:pPr indent="-171450" lvl="1" marL="628650" marR="0" rtl="0" algn="l">
              <a:spcBef>
                <a:spcPts val="0"/>
              </a:spcBef>
              <a:spcAft>
                <a:spcPts val="0"/>
              </a:spcAft>
              <a:buClr>
                <a:schemeClr val="dk1"/>
              </a:buClr>
              <a:buSzPts val="1200"/>
              <a:buFont typeface="Courier New"/>
              <a:buChar char="o"/>
            </a:pPr>
            <a:r>
              <a:rPr b="1" i="0" lang="en-US" sz="1200" u="none" cap="none" strike="noStrike">
                <a:solidFill>
                  <a:schemeClr val="dk1"/>
                </a:solidFill>
                <a:latin typeface="Calibri"/>
                <a:ea typeface="Calibri"/>
                <a:cs typeface="Calibri"/>
                <a:sym typeface="Calibri"/>
              </a:rPr>
              <a:t>D</a:t>
            </a:r>
            <a:r>
              <a:rPr b="0" i="0" lang="en-US" sz="1200" u="none" cap="none" strike="noStrike">
                <a:solidFill>
                  <a:schemeClr val="dk1"/>
                </a:solidFill>
                <a:latin typeface="Calibri"/>
                <a:ea typeface="Calibri"/>
                <a:cs typeface="Calibri"/>
                <a:sym typeface="Calibri"/>
              </a:rPr>
              <a:t> = Defenseman</a:t>
            </a:r>
            <a:endParaRPr/>
          </a:p>
          <a:p>
            <a:pPr indent="-171450" lvl="1" marL="628650" marR="0" rtl="0" algn="l">
              <a:spcBef>
                <a:spcPts val="0"/>
              </a:spcBef>
              <a:spcAft>
                <a:spcPts val="0"/>
              </a:spcAft>
              <a:buClr>
                <a:schemeClr val="dk1"/>
              </a:buClr>
              <a:buSzPts val="1200"/>
              <a:buFont typeface="Courier New"/>
              <a:buChar char="o"/>
            </a:pPr>
            <a:r>
              <a:rPr b="1" i="0" lang="en-US" sz="1200" u="none" cap="none" strike="noStrike">
                <a:solidFill>
                  <a:schemeClr val="dk1"/>
                </a:solidFill>
                <a:latin typeface="Calibri"/>
                <a:ea typeface="Calibri"/>
                <a:cs typeface="Calibri"/>
                <a:sym typeface="Calibri"/>
              </a:rPr>
              <a:t>M</a:t>
            </a:r>
            <a:r>
              <a:rPr b="0" i="0" lang="en-US" sz="1200" u="none" cap="none" strike="noStrike">
                <a:solidFill>
                  <a:schemeClr val="dk1"/>
                </a:solidFill>
                <a:latin typeface="Calibri"/>
                <a:ea typeface="Calibri"/>
                <a:cs typeface="Calibri"/>
                <a:sym typeface="Calibri"/>
              </a:rPr>
              <a:t> = Midfielder</a:t>
            </a:r>
            <a:endParaRPr/>
          </a:p>
          <a:p>
            <a:pPr indent="-171450" lvl="1" marL="628650" marR="0" rtl="0" algn="l">
              <a:spcBef>
                <a:spcPts val="0"/>
              </a:spcBef>
              <a:spcAft>
                <a:spcPts val="0"/>
              </a:spcAft>
              <a:buClr>
                <a:schemeClr val="dk1"/>
              </a:buClr>
              <a:buSzPts val="1200"/>
              <a:buFont typeface="Courier New"/>
              <a:buChar char="o"/>
            </a:pPr>
            <a:r>
              <a:rPr b="1" i="0" lang="en-US" sz="1200" u="none" cap="none" strike="noStrike">
                <a:solidFill>
                  <a:schemeClr val="dk1"/>
                </a:solidFill>
                <a:latin typeface="Calibri"/>
                <a:ea typeface="Calibri"/>
                <a:cs typeface="Calibri"/>
                <a:sym typeface="Calibri"/>
              </a:rPr>
              <a:t>A</a:t>
            </a:r>
            <a:r>
              <a:rPr b="0" i="0" lang="en-US" sz="1200" u="none" cap="none" strike="noStrike">
                <a:solidFill>
                  <a:schemeClr val="dk1"/>
                </a:solidFill>
                <a:latin typeface="Calibri"/>
                <a:ea typeface="Calibri"/>
                <a:cs typeface="Calibri"/>
                <a:sym typeface="Calibri"/>
              </a:rPr>
              <a:t> = Attackman</a:t>
            </a:r>
            <a:endParaRPr/>
          </a:p>
          <a:p>
            <a:pPr indent="-171450" lvl="1" marL="628650" marR="0" rtl="0" algn="l">
              <a:spcBef>
                <a:spcPts val="0"/>
              </a:spcBef>
              <a:spcAft>
                <a:spcPts val="0"/>
              </a:spcAft>
              <a:buClr>
                <a:schemeClr val="dk1"/>
              </a:buClr>
              <a:buSzPts val="1200"/>
              <a:buFont typeface="Courier New"/>
              <a:buChar char="o"/>
            </a:pPr>
            <a:r>
              <a:rPr b="1" i="0" lang="en-US" sz="1200" u="none" cap="none" strike="noStrike">
                <a:solidFill>
                  <a:schemeClr val="dk1"/>
                </a:solidFill>
                <a:latin typeface="Calibri"/>
                <a:ea typeface="Calibri"/>
                <a:cs typeface="Calibri"/>
                <a:sym typeface="Calibri"/>
              </a:rPr>
              <a:t>C </a:t>
            </a:r>
            <a:r>
              <a:rPr b="0" i="0" lang="en-US" sz="1200" u="none" cap="none" strike="noStrike">
                <a:solidFill>
                  <a:schemeClr val="dk1"/>
                </a:solidFill>
                <a:latin typeface="Calibri"/>
                <a:ea typeface="Calibri"/>
                <a:cs typeface="Calibri"/>
                <a:sym typeface="Calibri"/>
              </a:rPr>
              <a:t>= Coach</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0" i="0" lang="en-US" sz="1200" u="none" cap="none" strike="noStrike">
                <a:solidFill>
                  <a:schemeClr val="dk1"/>
                </a:solidFill>
                <a:latin typeface="Calibri"/>
                <a:ea typeface="Calibri"/>
                <a:cs typeface="Calibri"/>
                <a:sym typeface="Calibri"/>
              </a:rPr>
              <a:t>Like our Facebook page and comment on videos and rule quizzes with officials from all over the country at facebook.com/menslaxofficials.</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94" name="Shape 194"/>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1" name="Shape 301"/>
        <p:cNvGrpSpPr/>
        <p:nvPr/>
      </p:nvGrpSpPr>
      <p:grpSpPr>
        <a:xfrm>
          <a:off x="0" y="0"/>
          <a:ext cx="0" cy="0"/>
          <a:chOff x="0" y="0"/>
          <a:chExt cx="0" cy="0"/>
        </a:xfrm>
      </p:grpSpPr>
      <p:sp>
        <p:nvSpPr>
          <p:cNvPr id="302" name="Shape 302"/>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3" name="Shape 303"/>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New Lead Official:</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Backs up while keeping eyes on the play</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Gets to one line ahead of the ball and scans the field </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Has the 10-count once ball crosses midfield with player possession</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New Trail Official:</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Has the 4-second crease count and 20-second clearing count</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Moves outside the developing play and follows the clear up the field</a:t>
            </a:r>
            <a:endParaRPr b="0" i="0" sz="1200" u="none" cap="none" strike="noStrike">
              <a:solidFill>
                <a:srgbClr val="000000"/>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304" name="Shape 304"/>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6" name="Shape 316"/>
        <p:cNvGrpSpPr/>
        <p:nvPr/>
      </p:nvGrpSpPr>
      <p:grpSpPr>
        <a:xfrm>
          <a:off x="0" y="0"/>
          <a:ext cx="0" cy="0"/>
          <a:chOff x="0" y="0"/>
          <a:chExt cx="0" cy="0"/>
        </a:xfrm>
      </p:grpSpPr>
      <p:sp>
        <p:nvSpPr>
          <p:cNvPr id="317" name="Shape 317"/>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8" name="Shape 318"/>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New Lead Official:</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Sprint to cover your goal. Allow your partner to pick up the offside</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Has the 10-second count when ball crosses midfield</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Note:</a:t>
            </a:r>
            <a:r>
              <a:rPr b="0" i="0" lang="en-US" sz="1200" u="none" cap="none" strike="noStrike">
                <a:solidFill>
                  <a:schemeClr val="dk1"/>
                </a:solidFill>
                <a:latin typeface="Calibri"/>
                <a:ea typeface="Calibri"/>
                <a:cs typeface="Calibri"/>
                <a:sym typeface="Calibri"/>
              </a:rPr>
              <a:t> You may need to keep your eyes on the shooter if your Trail official is not yet in position. </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New Trail Official:</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Has the 4-second crease count and 20-second clearing count</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Make sure all additional action has ceased and then hustle to your position</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Count forward when determining offside</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Note: </a:t>
            </a:r>
            <a:r>
              <a:rPr b="0" i="0" lang="en-US" sz="1200" u="none" cap="none" strike="noStrike">
                <a:solidFill>
                  <a:schemeClr val="dk1"/>
                </a:solidFill>
                <a:latin typeface="Calibri"/>
                <a:ea typeface="Calibri"/>
                <a:cs typeface="Calibri"/>
                <a:sym typeface="Calibri"/>
              </a:rPr>
              <a:t>Do not leave your partner hanging. Hustle to your next position and tell your partner. It is a one-person game during a fast break until the Trail gets into position.</a:t>
            </a:r>
            <a:endParaRPr/>
          </a:p>
          <a:p>
            <a:pPr indent="-95250" lvl="0" marL="171450" marR="0" rtl="0" algn="l">
              <a:spcBef>
                <a:spcPts val="0"/>
              </a:spcBef>
              <a:spcAft>
                <a:spcPts val="0"/>
              </a:spcAft>
              <a:buClr>
                <a:schemeClr val="dk1"/>
              </a:buClr>
              <a:buSzPts val="1200"/>
              <a:buFont typeface="Arial"/>
              <a:buNone/>
            </a:pPr>
            <a:r>
              <a:t/>
            </a:r>
            <a:endParaRPr b="1"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0" i="1" lang="en-US" sz="1200" u="none" cap="none" strike="noStrike">
                <a:solidFill>
                  <a:schemeClr val="dk1"/>
                </a:solidFill>
                <a:latin typeface="Calibri"/>
                <a:ea typeface="Calibri"/>
                <a:cs typeface="Calibri"/>
                <a:sym typeface="Calibri"/>
              </a:rPr>
              <a:t>“The game moves fast, so slow it down. That was something my supervisors consistently said to me: Slow it down and let the game come to you.” </a:t>
            </a:r>
            <a:endParaRPr/>
          </a:p>
          <a:p>
            <a:pPr indent="0" lvl="0" marL="0" marR="0" rtl="0" algn="l">
              <a:spcBef>
                <a:spcPts val="0"/>
              </a:spcBef>
              <a:spcAft>
                <a:spcPts val="0"/>
              </a:spcAft>
              <a:buClr>
                <a:schemeClr val="dk1"/>
              </a:buClr>
              <a:buSzPts val="1200"/>
              <a:buFont typeface="Arial"/>
              <a:buNone/>
            </a:pPr>
            <a:r>
              <a:rPr b="0" i="0" lang="en-US" sz="1200" u="none" cap="none" strike="noStrike">
                <a:solidFill>
                  <a:schemeClr val="dk1"/>
                </a:solidFill>
                <a:latin typeface="Calibri"/>
                <a:ea typeface="Calibri"/>
                <a:cs typeface="Calibri"/>
                <a:sym typeface="Calibri"/>
              </a:rPr>
              <a:t>– Mike Liner, NCAAF</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319" name="Shape 319"/>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8" name="Shape 328"/>
        <p:cNvGrpSpPr/>
        <p:nvPr/>
      </p:nvGrpSpPr>
      <p:grpSpPr>
        <a:xfrm>
          <a:off x="0" y="0"/>
          <a:ext cx="0" cy="0"/>
          <a:chOff x="0" y="0"/>
          <a:chExt cx="0" cy="0"/>
        </a:xfrm>
      </p:grpSpPr>
      <p:sp>
        <p:nvSpPr>
          <p:cNvPr id="329" name="Shape 329"/>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0" name="Shape 330"/>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Clr>
                <a:schemeClr val="dk1"/>
              </a:buClr>
              <a:buSzPts val="1200"/>
              <a:buFont typeface="Arial"/>
              <a:buNone/>
            </a:pPr>
            <a:r>
              <a:rPr b="0" i="0" lang="en-US" sz="1200" u="none" cap="none" strike="noStrike">
                <a:solidFill>
                  <a:schemeClr val="dk1"/>
                </a:solidFill>
                <a:latin typeface="Calibri"/>
                <a:ea typeface="Calibri"/>
                <a:cs typeface="Calibri"/>
                <a:sym typeface="Calibri"/>
              </a:rPr>
              <a:t>Official witnessing penalty throws flag and yells “flag down!” Partner echoes the call.</a:t>
            </a:r>
            <a:endParaRPr/>
          </a:p>
          <a:p>
            <a:pPr indent="0" lvl="0" marL="0" marR="0" rtl="0" algn="l">
              <a:spcBef>
                <a:spcPts val="0"/>
              </a:spcBef>
              <a:spcAft>
                <a:spcPts val="0"/>
              </a:spcAft>
              <a:buClr>
                <a:schemeClr val="dk1"/>
              </a:buClr>
              <a:buSzPts val="1200"/>
              <a:buFont typeface="Arial"/>
              <a:buNone/>
            </a:pPr>
            <a:r>
              <a:rPr b="0" i="0" lang="en-US" sz="1200" u="none" cap="none" strike="noStrike">
                <a:solidFill>
                  <a:schemeClr val="dk1"/>
                </a:solidFill>
                <a:latin typeface="Calibri"/>
                <a:ea typeface="Calibri"/>
                <a:cs typeface="Calibri"/>
                <a:sym typeface="Calibri"/>
              </a:rPr>
              <a:t>Stop play when the rules require you to do so.</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After stopping play:</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Confirm foul and penalty time with partner </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Trail almost always reports the foul and uses C-NOTE</a:t>
            </a:r>
            <a:endParaRPr b="0" i="0" sz="1200" u="none" cap="none" strike="noStrike">
              <a:solidFill>
                <a:schemeClr val="dk1"/>
              </a:solidFill>
              <a:latin typeface="Calibri"/>
              <a:ea typeface="Calibri"/>
              <a:cs typeface="Calibri"/>
              <a:sym typeface="Calibri"/>
            </a:endParaRPr>
          </a:p>
          <a:p>
            <a:pPr indent="-174697" lvl="2" marL="110642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If on far side come toward the middle of the field</a:t>
            </a:r>
            <a:endParaRPr b="0" i="0" sz="1200" u="none" cap="none" strike="noStrike">
              <a:solidFill>
                <a:schemeClr val="dk1"/>
              </a:solidFill>
              <a:latin typeface="Calibri"/>
              <a:ea typeface="Calibri"/>
              <a:cs typeface="Calibri"/>
              <a:sym typeface="Calibri"/>
            </a:endParaRPr>
          </a:p>
          <a:p>
            <a:pPr indent="-174697" lvl="2" marL="110642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If on bench side go no further than the wing line to report</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Partner gets the field set for the restart and informs goalkeeper the length of penalty and where the ball is before the restart</a:t>
            </a:r>
            <a:endParaRPr/>
          </a:p>
          <a:p>
            <a:pPr indent="-98498" lvl="1" marL="640559"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Before restarting play:</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Confirm when the penalty will release</a:t>
            </a:r>
            <a:endParaRPr/>
          </a:p>
          <a:p>
            <a:pPr indent="-174697" lvl="2" marL="110642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Ex. “all even at 6:15”</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Count both teams</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Note: </a:t>
            </a:r>
            <a:r>
              <a:rPr b="0" i="0" lang="en-US" sz="1200" u="none" cap="none" strike="noStrike">
                <a:solidFill>
                  <a:schemeClr val="dk1"/>
                </a:solidFill>
                <a:latin typeface="Calibri"/>
                <a:ea typeface="Calibri"/>
                <a:cs typeface="Calibri"/>
                <a:sym typeface="Calibri"/>
              </a:rPr>
              <a:t>It may be necessary to walk into the table area to confirm multiple penalties or more complicated situations with the penalty timer. </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331" name="Shape 331"/>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6" name="Shape 346"/>
        <p:cNvGrpSpPr/>
        <p:nvPr/>
      </p:nvGrpSpPr>
      <p:grpSpPr>
        <a:xfrm>
          <a:off x="0" y="0"/>
          <a:ext cx="0" cy="0"/>
          <a:chOff x="0" y="0"/>
          <a:chExt cx="0" cy="0"/>
        </a:xfrm>
      </p:grpSpPr>
      <p:sp>
        <p:nvSpPr>
          <p:cNvPr id="347" name="Shape 347"/>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8" name="Shape 348"/>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Closest official:</a:t>
            </a:r>
            <a:endParaRPr b="1"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0" i="0" lang="en-US" sz="1200" u="none" cap="none" strike="noStrike">
                <a:solidFill>
                  <a:schemeClr val="dk1"/>
                </a:solidFill>
                <a:latin typeface="Calibri"/>
                <a:ea typeface="Calibri"/>
                <a:cs typeface="Calibri"/>
                <a:sym typeface="Calibri"/>
              </a:rPr>
              <a:t>Runs toward the players fighting and continuously circles them while blowing the whistle. This keeps other players from entering into the fight and a whistle blown loudly at close range will get the attention of the fighting players. Communicate that you want the players to stop fighting in between whistle blasts.</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Note: </a:t>
            </a:r>
            <a:r>
              <a:rPr b="0" i="0" lang="en-US" sz="1200" u="none" cap="none" strike="noStrike">
                <a:solidFill>
                  <a:schemeClr val="dk1"/>
                </a:solidFill>
                <a:latin typeface="Calibri"/>
                <a:ea typeface="Calibri"/>
                <a:cs typeface="Calibri"/>
                <a:sym typeface="Calibri"/>
              </a:rPr>
              <a:t>Physically separating players should only be done if you judge that you can do so without endangering the safety of the players or yourself.</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Furthest official:</a:t>
            </a:r>
            <a:endParaRPr b="1"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0" i="0" lang="en-US" sz="1200" u="none" cap="none" strike="noStrike">
                <a:solidFill>
                  <a:schemeClr val="dk1"/>
                </a:solidFill>
                <a:latin typeface="Calibri"/>
                <a:ea typeface="Calibri"/>
                <a:cs typeface="Calibri"/>
                <a:sym typeface="Calibri"/>
              </a:rPr>
              <a:t>Get to a space near the benches and loudly shout “Freeze!” while spreading your arms. Repeat that often and instruct the coaches to assist you in keeping the players in their bench areas. Once the benches are frozen turn to your partner and record the numbers of all players involved in the fight.</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0" i="1" lang="en-US" sz="1200" u="none" cap="none" strike="noStrike">
                <a:solidFill>
                  <a:schemeClr val="dk1"/>
                </a:solidFill>
                <a:latin typeface="Calibri"/>
                <a:ea typeface="Calibri"/>
                <a:cs typeface="Calibri"/>
                <a:sym typeface="Calibri"/>
              </a:rPr>
              <a:t>“If they played by the honor system, they wouldn’t need us.” </a:t>
            </a:r>
            <a:br>
              <a:rPr b="0" i="1" lang="en-US" sz="1200" u="none" cap="none" strike="noStrike">
                <a:solidFill>
                  <a:schemeClr val="dk1"/>
                </a:solidFill>
                <a:latin typeface="Calibri"/>
                <a:ea typeface="Calibri"/>
                <a:cs typeface="Calibri"/>
                <a:sym typeface="Calibri"/>
              </a:rPr>
            </a:br>
            <a:r>
              <a:rPr b="0" i="0" lang="en-US" sz="1200" u="none" cap="none" strike="noStrike">
                <a:solidFill>
                  <a:schemeClr val="dk1"/>
                </a:solidFill>
                <a:latin typeface="Calibri"/>
                <a:ea typeface="Calibri"/>
                <a:cs typeface="Calibri"/>
                <a:sym typeface="Calibri"/>
              </a:rPr>
              <a:t>– Author Unknown</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349" name="Shape 349"/>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3" name="Shape 363"/>
        <p:cNvGrpSpPr/>
        <p:nvPr/>
      </p:nvGrpSpPr>
      <p:grpSpPr>
        <a:xfrm>
          <a:off x="0" y="0"/>
          <a:ext cx="0" cy="0"/>
          <a:chOff x="0" y="0"/>
          <a:chExt cx="0" cy="0"/>
        </a:xfrm>
      </p:grpSpPr>
      <p:sp>
        <p:nvSpPr>
          <p:cNvPr id="364" name="Shape 364"/>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5" name="Shape 365"/>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Clr>
                <a:schemeClr val="dk1"/>
              </a:buClr>
              <a:buSzPts val="1200"/>
              <a:buFont typeface="Arial"/>
              <a:buNone/>
            </a:pPr>
            <a:r>
              <a:rPr b="0" i="0" lang="en-US" sz="1200" u="none" cap="none" strike="noStrike">
                <a:solidFill>
                  <a:schemeClr val="dk1"/>
                </a:solidFill>
                <a:latin typeface="Calibri"/>
                <a:ea typeface="Calibri"/>
                <a:cs typeface="Calibri"/>
                <a:sym typeface="Calibri"/>
              </a:rPr>
              <a:t>Referee gets the home captains, Umpire gets the visiting captains. Identify who the speaking captain is and that captain stands closest to the Referee.</a:t>
            </a:r>
            <a:endParaRPr/>
          </a:p>
          <a:p>
            <a:pPr indent="-95250" lvl="0" marL="171450" marR="0" rtl="0" algn="l">
              <a:spcBef>
                <a:spcPts val="0"/>
              </a:spcBef>
              <a:spcAft>
                <a:spcPts val="0"/>
              </a:spcAft>
              <a:buClr>
                <a:schemeClr val="dk1"/>
              </a:buClr>
              <a:buSzPts val="1200"/>
              <a:buFont typeface="Arial"/>
              <a:buNone/>
            </a:pPr>
            <a:r>
              <a:t/>
            </a:r>
            <a:endParaRPr b="1"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Referee speaks to the captains:</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Introduces the crew</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Asks captains to shake hands</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Shows coin to both speaking captains</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Explains coin flip procedure and what to do if coin is dropped</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Asks visiting team speaking captain to choose “heads” or “tails”</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Coin is tossed and caught with open palm</a:t>
            </a:r>
            <a:endParaRPr/>
          </a:p>
          <a:p>
            <a:pPr indent="-95250" lvl="1" marL="628650" marR="0" rtl="0" algn="l">
              <a:spcBef>
                <a:spcPts val="0"/>
              </a:spcBef>
              <a:spcAft>
                <a:spcPts val="0"/>
              </a:spcAft>
              <a:buClr>
                <a:schemeClr val="dk1"/>
              </a:buClr>
              <a:buSzPts val="1200"/>
              <a:buFont typeface="Courier New"/>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Winning team gets:</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Choice of goal to defend first, OR</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First Alternate Possession (AP)</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After the toss:</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Players rotate so backs are to the goal they will defend first</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Referee taps team that has first AP on the shoulder</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366" name="Shape 366"/>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0" name="Shape 380"/>
        <p:cNvGrpSpPr/>
        <p:nvPr/>
      </p:nvGrpSpPr>
      <p:grpSpPr>
        <a:xfrm>
          <a:off x="0" y="0"/>
          <a:ext cx="0" cy="0"/>
          <a:chOff x="0" y="0"/>
          <a:chExt cx="0" cy="0"/>
        </a:xfrm>
      </p:grpSpPr>
      <p:sp>
        <p:nvSpPr>
          <p:cNvPr id="381" name="Shape 381"/>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2" name="Shape 382"/>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Each official:</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Go to a player and ask for their crosse</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Check the required equipment of each player</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Meet at or near Center X and check both crosses</a:t>
            </a:r>
            <a:endParaRPr/>
          </a:p>
          <a:p>
            <a:pPr indent="-174697" lvl="2" marL="110642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One official should make sure to have a ball</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Note:</a:t>
            </a:r>
            <a:r>
              <a:rPr b="0" i="0" lang="en-US" sz="1200" u="none" cap="none" strike="noStrike">
                <a:solidFill>
                  <a:schemeClr val="dk1"/>
                </a:solidFill>
                <a:latin typeface="Calibri"/>
                <a:ea typeface="Calibri"/>
                <a:cs typeface="Calibri"/>
                <a:sym typeface="Calibri"/>
              </a:rPr>
              <a:t> One official faces the benches and keeps eyes on the players. Some officials prefer that the Referee faces the benches while others prefer that the Umpire does. It does not matter as long as one official is watching the benches, and this preference should be communicated in the pre-game discussion.</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383" name="Shape 383"/>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9" name="Shape 399"/>
        <p:cNvGrpSpPr/>
        <p:nvPr/>
      </p:nvGrpSpPr>
      <p:grpSpPr>
        <a:xfrm>
          <a:off x="0" y="0"/>
          <a:ext cx="0" cy="0"/>
          <a:chOff x="0" y="0"/>
          <a:chExt cx="0" cy="0"/>
        </a:xfrm>
      </p:grpSpPr>
      <p:sp>
        <p:nvSpPr>
          <p:cNvPr id="400" name="Shape 400"/>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1" name="Shape 401"/>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Anticipate timeouts calls:</a:t>
            </a:r>
            <a:endParaRPr b="1"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End of quarter</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Clear with long pole under pressure</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Winning team pressured with less than two minutes in game</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First possession in overtime</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Note: </a:t>
            </a:r>
            <a:r>
              <a:rPr b="0" i="0" lang="en-US" sz="1200" u="none" cap="none" strike="noStrike">
                <a:solidFill>
                  <a:schemeClr val="dk1"/>
                </a:solidFill>
                <a:latin typeface="Calibri"/>
                <a:ea typeface="Calibri"/>
                <a:cs typeface="Calibri"/>
                <a:sym typeface="Calibri"/>
              </a:rPr>
              <a:t>A time out is granted as soon as the official recognizes it. If the ball is loose by the time you blow the whistle, but the player had possession when the coach called for time out, get big and signal timeout and say: “While the player had possession!” That will help clear up any confusion.</a:t>
            </a:r>
            <a:endParaRPr b="1"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402" name="Shape 402"/>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4" name="Shape 424"/>
        <p:cNvGrpSpPr/>
        <p:nvPr/>
      </p:nvGrpSpPr>
      <p:grpSpPr>
        <a:xfrm>
          <a:off x="0" y="0"/>
          <a:ext cx="0" cy="0"/>
          <a:chOff x="0" y="0"/>
          <a:chExt cx="0" cy="0"/>
        </a:xfrm>
      </p:grpSpPr>
      <p:sp>
        <p:nvSpPr>
          <p:cNvPr id="425" name="Shape 425"/>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6" name="Shape 426"/>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171450" lvl="0" marL="17145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Uslacrosse.org/officials is your one stop shop for men’s officiating memos, articles, videos, downloadable resources, and rules tests. </a:t>
            </a:r>
            <a:endParaRPr/>
          </a:p>
          <a:p>
            <a:pPr indent="-171450" lvl="0" marL="17145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Follow the Men’s Officials Education Program on Facebook at facebook.com/menslaxofficials</a:t>
            </a:r>
            <a:endParaRPr b="0" i="0" sz="1200" u="none" cap="none" strike="noStrike">
              <a:solidFill>
                <a:schemeClr val="dk1"/>
              </a:solidFill>
              <a:latin typeface="Calibri"/>
              <a:ea typeface="Calibri"/>
              <a:cs typeface="Calibri"/>
              <a:sym typeface="Calibri"/>
            </a:endParaRPr>
          </a:p>
        </p:txBody>
      </p:sp>
      <p:sp>
        <p:nvSpPr>
          <p:cNvPr id="427" name="Shape 427"/>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0" name="Shape 200"/>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Clr>
                <a:schemeClr val="dk1"/>
              </a:buClr>
              <a:buSzPts val="1200"/>
              <a:buFont typeface="Arial"/>
              <a:buNone/>
            </a:pPr>
            <a:r>
              <a:rPr b="0" i="0" lang="en-US" sz="1200" u="none" cap="none" strike="noStrike">
                <a:solidFill>
                  <a:schemeClr val="dk1"/>
                </a:solidFill>
                <a:latin typeface="Calibri"/>
                <a:ea typeface="Calibri"/>
                <a:cs typeface="Calibri"/>
                <a:sym typeface="Calibri"/>
              </a:rPr>
              <a:t>Mechanics put officials in the best position to make the necessary calls to keep the game </a:t>
            </a:r>
            <a:r>
              <a:rPr b="1" i="0" lang="en-US" sz="1200" u="none" cap="none" strike="noStrike">
                <a:solidFill>
                  <a:schemeClr val="dk1"/>
                </a:solidFill>
                <a:latin typeface="Calibri"/>
                <a:ea typeface="Calibri"/>
                <a:cs typeface="Calibri"/>
                <a:sym typeface="Calibri"/>
              </a:rPr>
              <a:t>safe</a:t>
            </a:r>
            <a:r>
              <a:rPr b="0" i="0" lang="en-US" sz="1200" u="none" cap="none" strike="noStrike">
                <a:solidFill>
                  <a:schemeClr val="dk1"/>
                </a:solidFill>
                <a:latin typeface="Calibri"/>
                <a:ea typeface="Calibri"/>
                <a:cs typeface="Calibri"/>
                <a:sym typeface="Calibri"/>
              </a:rPr>
              <a:t> and </a:t>
            </a:r>
            <a:r>
              <a:rPr b="1" i="0" lang="en-US" sz="1200" u="none" cap="none" strike="noStrike">
                <a:solidFill>
                  <a:schemeClr val="dk1"/>
                </a:solidFill>
                <a:latin typeface="Calibri"/>
                <a:ea typeface="Calibri"/>
                <a:cs typeface="Calibri"/>
                <a:sym typeface="Calibri"/>
              </a:rPr>
              <a:t>fair</a:t>
            </a:r>
            <a:r>
              <a:rPr b="0" i="0" lang="en-US" sz="1200" u="none" cap="none" strike="noStrike">
                <a:solidFill>
                  <a:schemeClr val="dk1"/>
                </a:solidFill>
                <a:latin typeface="Calibri"/>
                <a:ea typeface="Calibri"/>
                <a:cs typeface="Calibri"/>
                <a:sym typeface="Calibri"/>
              </a:rPr>
              <a:t> by using methods that are easily applied in a consistent manner.</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Position </a:t>
            </a:r>
            <a:r>
              <a:rPr b="0" i="0" lang="en-US" sz="1200" u="none" cap="none" strike="noStrike">
                <a:solidFill>
                  <a:schemeClr val="dk1"/>
                </a:solidFill>
                <a:latin typeface="Calibri"/>
                <a:ea typeface="Calibri"/>
                <a:cs typeface="Calibri"/>
                <a:sym typeface="Calibri"/>
              </a:rPr>
              <a:t>– The best spot to be in for most game situations. Hustling to your next spot is one of the best ways to show the clinicians that you are focused on the game and giving your maximum effort.</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Safety</a:t>
            </a:r>
            <a:r>
              <a:rPr b="0" i="0" lang="en-US" sz="1200" u="none" cap="none" strike="noStrike">
                <a:solidFill>
                  <a:schemeClr val="dk1"/>
                </a:solidFill>
                <a:latin typeface="Calibri"/>
                <a:ea typeface="Calibri"/>
                <a:cs typeface="Calibri"/>
                <a:sym typeface="Calibri"/>
              </a:rPr>
              <a:t> – Priority number one for all officials in every game. Make the necessary safety calls when you see them.</a:t>
            </a:r>
            <a:endParaRPr/>
          </a:p>
          <a:p>
            <a:pPr indent="-95250" lvl="0" marL="171450" marR="0" rtl="0" algn="l">
              <a:spcBef>
                <a:spcPts val="0"/>
              </a:spcBef>
              <a:spcAft>
                <a:spcPts val="0"/>
              </a:spcAft>
              <a:buClr>
                <a:schemeClr val="dk1"/>
              </a:buClr>
              <a:buSzPts val="1200"/>
              <a:buFont typeface="Arial"/>
              <a:buNone/>
            </a:pPr>
            <a:r>
              <a:t/>
            </a:r>
            <a:endParaRPr b="1"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Fairness </a:t>
            </a:r>
            <a:r>
              <a:rPr b="0" i="0" lang="en-US" sz="1200" u="none" cap="none" strike="noStrike">
                <a:solidFill>
                  <a:schemeClr val="dk1"/>
                </a:solidFill>
                <a:latin typeface="Calibri"/>
                <a:ea typeface="Calibri"/>
                <a:cs typeface="Calibri"/>
                <a:sym typeface="Calibri"/>
              </a:rPr>
              <a:t>– Your technical foul knowledge and game awareness factor heavily in a fair game. Address issues that unfairly give a team an advantage.</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Consistency </a:t>
            </a:r>
            <a:r>
              <a:rPr b="0" i="0" lang="en-US" sz="1200" u="none" cap="none" strike="noStrike">
                <a:solidFill>
                  <a:schemeClr val="dk1"/>
                </a:solidFill>
                <a:latin typeface="Calibri"/>
                <a:ea typeface="Calibri"/>
                <a:cs typeface="Calibri"/>
                <a:sym typeface="Calibri"/>
              </a:rPr>
              <a:t>– Endeavor to make the same calls on each half of the field from the first whistle till the last. Communication with your partner is essential to crew consistency for an entire game.</a:t>
            </a:r>
            <a:endParaRPr/>
          </a:p>
        </p:txBody>
      </p:sp>
      <p:sp>
        <p:nvSpPr>
          <p:cNvPr id="201" name="Shape 201"/>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0" name="Shape 210"/>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Lead Official:</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Goal is primary responsibility</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Positioned roughly a step or two above or below GLE</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Covers the end line on contested plays</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Trail Official:</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Watches the shooter for late hits</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Moves toward the goal if the Lead official moves to the end line</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Can assist with crease violations on a tight play </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Watches for contested substitutions</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Makes the over and back call if necessary</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Covers the far goal</a:t>
            </a:r>
            <a:endParaRPr/>
          </a:p>
          <a:p>
            <a:pPr indent="-95250" lvl="1" marL="628650" marR="0" rtl="0" algn="l">
              <a:spcBef>
                <a:spcPts val="0"/>
              </a:spcBef>
              <a:spcAft>
                <a:spcPts val="0"/>
              </a:spcAft>
              <a:buClr>
                <a:schemeClr val="dk1"/>
              </a:buClr>
              <a:buSzPts val="1200"/>
              <a:buFont typeface="Courier New"/>
              <a:buNone/>
            </a:pPr>
            <a:r>
              <a:t/>
            </a:r>
            <a:endParaRPr b="0" i="0" sz="1200" u="none" cap="none" strike="noStrike">
              <a:solidFill>
                <a:schemeClr val="dk1"/>
              </a:solidFill>
              <a:latin typeface="Calibri"/>
              <a:ea typeface="Calibri"/>
              <a:cs typeface="Calibri"/>
              <a:sym typeface="Calibri"/>
            </a:endParaRPr>
          </a:p>
          <a:p>
            <a:pPr indent="-171450" lvl="0" marL="171450" marR="0" rtl="0" algn="l">
              <a:spcBef>
                <a:spcPts val="0"/>
              </a:spcBef>
              <a:spcAft>
                <a:spcPts val="0"/>
              </a:spcAft>
              <a:buClr>
                <a:schemeClr val="dk1"/>
              </a:buClr>
              <a:buSzPts val="1200"/>
              <a:buFont typeface="Arial"/>
              <a:buChar char="•"/>
            </a:pPr>
            <a:r>
              <a:rPr b="1" i="0" lang="en-US" sz="1200" u="none" cap="none" strike="noStrike">
                <a:solidFill>
                  <a:schemeClr val="dk1"/>
                </a:solidFill>
                <a:latin typeface="Calibri"/>
                <a:ea typeface="Calibri"/>
                <a:cs typeface="Calibri"/>
                <a:sym typeface="Calibri"/>
              </a:rPr>
              <a:t>Note: </a:t>
            </a:r>
            <a:r>
              <a:rPr b="0" i="0" lang="en-US" sz="1200" u="none" cap="none" strike="noStrike">
                <a:solidFill>
                  <a:schemeClr val="dk1"/>
                </a:solidFill>
                <a:latin typeface="Calibri"/>
                <a:ea typeface="Calibri"/>
                <a:cs typeface="Calibri"/>
                <a:sym typeface="Calibri"/>
              </a:rPr>
              <a:t>The pre-game should be clear on each responsibility, but the most important is that the Trail official watches the shooter on every shot.</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11" name="Shape 211"/>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Shape 218"/>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9" name="Shape 219"/>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On Official: </a:t>
            </a:r>
            <a:r>
              <a:rPr b="0" i="0" lang="en-US" sz="1200" u="none" cap="none" strike="noStrike">
                <a:solidFill>
                  <a:schemeClr val="dk1"/>
                </a:solidFill>
                <a:latin typeface="Calibri"/>
                <a:ea typeface="Calibri"/>
                <a:cs typeface="Calibri"/>
                <a:sym typeface="Calibri"/>
              </a:rPr>
              <a:t>Has a narrow focus that is on the player in possession and surrounding 5 yards. Watches for fouls like pushing, holding, tripping, illegal body checks, unnecessary roughness, slashing, and warding.</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Off Official: </a:t>
            </a:r>
            <a:r>
              <a:rPr b="0" i="0" lang="en-US" sz="1200" u="none" cap="none" strike="noStrike">
                <a:solidFill>
                  <a:schemeClr val="dk1"/>
                </a:solidFill>
                <a:latin typeface="Calibri"/>
                <a:ea typeface="Calibri"/>
                <a:cs typeface="Calibri"/>
                <a:sym typeface="Calibri"/>
              </a:rPr>
              <a:t>Has a wider view of the play because off ball involves more players in a larger area. Watches for fouls like interference, illegal offensive screens, crease violations (cutters running through the crease), and late hits after passes.</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Both Officials: </a:t>
            </a:r>
            <a:r>
              <a:rPr b="0" i="0" lang="en-US" sz="1200" u="none" cap="none" strike="noStrike">
                <a:solidFill>
                  <a:schemeClr val="dk1"/>
                </a:solidFill>
                <a:latin typeface="Calibri"/>
                <a:ea typeface="Calibri"/>
                <a:cs typeface="Calibri"/>
                <a:sym typeface="Calibri"/>
              </a:rPr>
              <a:t>The officials move as if they are connected on a string. As one moves out, the other moves in. </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Note</a:t>
            </a:r>
            <a:r>
              <a:rPr b="0" i="0" lang="en-US" sz="1200" u="none" cap="none" strike="noStrike">
                <a:solidFill>
                  <a:schemeClr val="dk1"/>
                </a:solidFill>
                <a:latin typeface="Calibri"/>
                <a:ea typeface="Calibri"/>
                <a:cs typeface="Calibri"/>
                <a:sym typeface="Calibri"/>
              </a:rPr>
              <a:t>: The pre-game should be clear on how On/Off calls are communicated, especially in the transition area between officials. Typically, if a player is running towards you then you are about to be the On Official.</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0" i="1" lang="en-US" sz="1200" u="none" cap="none" strike="noStrike">
                <a:solidFill>
                  <a:schemeClr val="dk1"/>
                </a:solidFill>
                <a:latin typeface="Calibri"/>
                <a:ea typeface="Calibri"/>
                <a:cs typeface="Calibri"/>
                <a:sym typeface="Calibri"/>
              </a:rPr>
              <a:t>“Cut down the distance between your present location and the place where impending action may take place. Aside from always trying to get as close to the crease as possible at any time, situations where a midfielder is barreling down the lane towards goal, or when attacker bobs and weaves through the thicket of defensemen to get between them and the crease, are exactly the times when the Lead should break out his John Deere and mow that lawn between him and the net.” </a:t>
            </a:r>
            <a:br>
              <a:rPr b="0" i="1" lang="en-US" sz="1200" u="none" cap="none" strike="noStrike">
                <a:solidFill>
                  <a:schemeClr val="dk1"/>
                </a:solidFill>
                <a:latin typeface="Calibri"/>
                <a:ea typeface="Calibri"/>
                <a:cs typeface="Calibri"/>
                <a:sym typeface="Calibri"/>
              </a:rPr>
            </a:br>
            <a:r>
              <a:rPr b="0" i="0" lang="en-US" sz="1200" u="none" cap="none" strike="noStrike">
                <a:solidFill>
                  <a:schemeClr val="dk1"/>
                </a:solidFill>
                <a:latin typeface="Calibri"/>
                <a:ea typeface="Calibri"/>
                <a:cs typeface="Calibri"/>
                <a:sym typeface="Calibri"/>
              </a:rPr>
              <a:t>– John Bistowski, LAREDO Clinician</a:t>
            </a:r>
            <a:endParaRPr b="0" i="0" sz="1200" u="none" cap="none" strike="noStrike">
              <a:solidFill>
                <a:schemeClr val="dk1"/>
              </a:solidFill>
              <a:latin typeface="Calibri"/>
              <a:ea typeface="Calibri"/>
              <a:cs typeface="Calibri"/>
              <a:sym typeface="Calibri"/>
            </a:endParaRPr>
          </a:p>
        </p:txBody>
      </p:sp>
      <p:sp>
        <p:nvSpPr>
          <p:cNvPr id="220" name="Shape 220"/>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Shape 234"/>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5" name="Shape 235"/>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Lead Official:</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Sounds whistle once the ball crosses the entire goal line</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Runs in and faces action. Stops and signals goal </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Retrieves ball from net (goalkeeper NOT REQUIRED to get the ball out)</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Hands ball to Trail official near restraining line</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Jogs to position and gets ready for next faceoff</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Trail Official:</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Watches the shooter on the shot</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Jogs toward the attack box after the whistle while watching the crease area for late hits or other fouls</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Receives ball from Lead official and confirms the goal scorer</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Jogs to position and gets ready for next faceoff</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Note: </a:t>
            </a:r>
            <a:r>
              <a:rPr b="0" i="0" lang="en-US" sz="1200" u="none" cap="none" strike="noStrike">
                <a:solidFill>
                  <a:schemeClr val="dk1"/>
                </a:solidFill>
                <a:latin typeface="Calibri"/>
                <a:ea typeface="Calibri"/>
                <a:cs typeface="Calibri"/>
                <a:sym typeface="Calibri"/>
              </a:rPr>
              <a:t>Trail should step over midfield to take the faceoff.  This will ensure that you are facing the proper direction and can see your partner near the wing line.</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Note:</a:t>
            </a:r>
            <a:r>
              <a:rPr b="0" i="0" lang="en-US" sz="1200" u="none" cap="none" strike="noStrike">
                <a:solidFill>
                  <a:schemeClr val="dk1"/>
                </a:solidFill>
                <a:latin typeface="Calibri"/>
                <a:ea typeface="Calibri"/>
                <a:cs typeface="Calibri"/>
                <a:sym typeface="Calibri"/>
              </a:rPr>
              <a:t> Do not catch the ball with your hat or one-hop the ball to your partner. Either hand the ball or give a short toss.</a:t>
            </a:r>
            <a:endParaRPr b="1"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36" name="Shape 236"/>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0" name="Shape 250"/>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Faceoff Official:</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Holds onto the ball and looks to Wing for ready signal</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Gives “down” command</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Adjusts the players’ bodies and crosses until satisfied</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Gives “set” command with hand on the crosses</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Backs away and sounds whistle while focused on the faceoff</a:t>
            </a:r>
            <a:endParaRPr/>
          </a:p>
          <a:p>
            <a:pPr indent="-95250" lvl="1" marL="628650" marR="0" rtl="0" algn="l">
              <a:spcBef>
                <a:spcPts val="0"/>
              </a:spcBef>
              <a:spcAft>
                <a:spcPts val="0"/>
              </a:spcAft>
              <a:buClr>
                <a:schemeClr val="dk1"/>
              </a:buClr>
              <a:buSzPts val="1200"/>
              <a:buFont typeface="Courier New"/>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Wing Official:</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Take position roughly 5 yards into the field at end of wing line</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Alerts partner of any man-down situations</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Signals ready when field is set</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Watches for wing midfielders leaving early and interference/holding</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Note: </a:t>
            </a:r>
            <a:r>
              <a:rPr b="0" i="0" lang="en-US" sz="1200" u="none" cap="none" strike="noStrike">
                <a:solidFill>
                  <a:schemeClr val="dk1"/>
                </a:solidFill>
                <a:latin typeface="Calibri"/>
                <a:ea typeface="Calibri"/>
                <a:cs typeface="Calibri"/>
                <a:sym typeface="Calibri"/>
              </a:rPr>
              <a:t>The Trail official has the initial count after possession, 10 or 20 (NFHS) or 30 (NCAA). This allows the Lead official to get to the goal without worrying about the count.</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51" name="Shape 251"/>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4" name="Shape 264"/>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Faceoff Official:</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Holds onto the ball and looks to Wing for ready signal</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Gives “down” command</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Adjusts the players’ bodies and crosses until satisfied</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Gives “set” command with hand on the crosses</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Backs away and sounds whistle while focused on the faceoff</a:t>
            </a:r>
            <a:endParaRPr/>
          </a:p>
          <a:p>
            <a:pPr indent="-95250" lvl="1" marL="628650" marR="0" rtl="0" algn="l">
              <a:spcBef>
                <a:spcPts val="0"/>
              </a:spcBef>
              <a:spcAft>
                <a:spcPts val="0"/>
              </a:spcAft>
              <a:buClr>
                <a:schemeClr val="dk1"/>
              </a:buClr>
              <a:buSzPts val="1200"/>
              <a:buFont typeface="Courier New"/>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Wing Official:</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Take position roughly 5 yards into the field at end of wing line</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Alerts partner of any man-down situations</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Signals ready when field is set</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Watches for wing midfielders leaving early and interference/holding</a:t>
            </a:r>
            <a:endParaRPr b="0"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Note: </a:t>
            </a:r>
            <a:r>
              <a:rPr b="0" i="0" lang="en-US" sz="1200" u="none" cap="none" strike="noStrike">
                <a:solidFill>
                  <a:schemeClr val="dk1"/>
                </a:solidFill>
                <a:latin typeface="Calibri"/>
                <a:ea typeface="Calibri"/>
                <a:cs typeface="Calibri"/>
                <a:sym typeface="Calibri"/>
              </a:rPr>
              <a:t>The Trail official has the initial count after possession, 10 or 20 (NFHS) or 30 (NCAA). This allows the Lead official to get to the goal without worrying about the count.</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65" name="Shape 265"/>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8" name="Shape 278"/>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Clr>
                <a:schemeClr val="dk1"/>
              </a:buClr>
              <a:buSzPts val="1200"/>
              <a:buFont typeface="Arial"/>
              <a:buNone/>
            </a:pPr>
            <a:r>
              <a:rPr b="0" i="0" lang="en-US" sz="1200" u="none" cap="none" strike="noStrike">
                <a:solidFill>
                  <a:schemeClr val="dk1"/>
                </a:solidFill>
                <a:latin typeface="Calibri"/>
                <a:ea typeface="Calibri"/>
                <a:cs typeface="Calibri"/>
                <a:sym typeface="Calibri"/>
              </a:rPr>
              <a:t>Each official is responsible for the end line behind the goal they cover as the Lead official and the sideline they run along.</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Signaling Out of Bounds:</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Sound whistle while signaling dead ball with one hand in the air</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Signal direction of play and call out the color of the team</a:t>
            </a:r>
            <a:endParaRPr/>
          </a:p>
          <a:p>
            <a:pPr indent="-174697" lvl="2" marL="110642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“Blue” or “Blue ball!”</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Place hand back into the air to signal dead ball</a:t>
            </a:r>
            <a:endParaRPr/>
          </a:p>
          <a:p>
            <a:pPr indent="-95250" lvl="1" marL="628650" marR="0" rtl="0" algn="l">
              <a:spcBef>
                <a:spcPts val="0"/>
              </a:spcBef>
              <a:spcAft>
                <a:spcPts val="0"/>
              </a:spcAft>
              <a:buClr>
                <a:schemeClr val="dk1"/>
              </a:buClr>
              <a:buSzPts val="1200"/>
              <a:buFont typeface="Courier New"/>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Slow Restart:</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Count the players</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Look to partner for ready signal</a:t>
            </a:r>
            <a:endParaRPr/>
          </a:p>
          <a:p>
            <a:pPr indent="-174697" lvl="2" marL="110642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Don’t blow through the Stop Sign (“not ready” signal)</a:t>
            </a:r>
            <a:endParaRPr/>
          </a:p>
          <a:p>
            <a:pPr indent="-95250" lvl="1" marL="628650" marR="0" rtl="0" algn="l">
              <a:spcBef>
                <a:spcPts val="0"/>
              </a:spcBef>
              <a:spcAft>
                <a:spcPts val="0"/>
              </a:spcAft>
              <a:buClr>
                <a:schemeClr val="dk1"/>
              </a:buClr>
              <a:buSzPts val="1200"/>
              <a:buFont typeface="Courier New"/>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Quick Restart:	</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Don’t need to count and should make eye contact with partner</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In settled play the official closest to the ball usually takes the restart</a:t>
            </a:r>
            <a:endParaRPr/>
          </a:p>
          <a:p>
            <a:pPr indent="0" lvl="0" marL="171424"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171424"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Note:</a:t>
            </a:r>
            <a:r>
              <a:rPr b="0" i="0" lang="en-US" sz="1200" u="none" cap="none" strike="noStrike">
                <a:solidFill>
                  <a:schemeClr val="dk1"/>
                </a:solidFill>
                <a:latin typeface="Calibri"/>
                <a:ea typeface="Calibri"/>
                <a:cs typeface="Calibri"/>
                <a:sym typeface="Calibri"/>
              </a:rPr>
              <a:t> Try not to point across your body as it is harder to see a cross-body signal from a distance.</a:t>
            </a:r>
            <a:endParaRPr b="1" i="0" sz="1200" u="none" cap="none" strike="noStrike">
              <a:solidFill>
                <a:schemeClr val="dk1"/>
              </a:solidFill>
              <a:latin typeface="Calibri"/>
              <a:ea typeface="Calibri"/>
              <a:cs typeface="Calibri"/>
              <a:sym typeface="Calibri"/>
            </a:endParaRPr>
          </a:p>
        </p:txBody>
      </p:sp>
      <p:sp>
        <p:nvSpPr>
          <p:cNvPr id="279" name="Shape 279"/>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Shape 290"/>
          <p:cNvSpPr/>
          <p:nvPr>
            <p:ph idx="2" type="sldImg"/>
          </p:nvPr>
        </p:nvSpPr>
        <p:spPr>
          <a:xfrm>
            <a:off x="406400" y="696913"/>
            <a:ext cx="619760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1" name="Shape 291"/>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Trail Official:</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Looks to Lead official for the ready signal if slow restart</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Jogs up the field with or slightly behind the ball</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Counts forward for offside</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Has the 20-second clearing count</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Lead Official:</a:t>
            </a:r>
            <a:endParaRPr b="0" i="0" sz="1200" u="none" cap="none" strike="noStrike">
              <a:solidFill>
                <a:schemeClr val="dk1"/>
              </a:solidFill>
              <a:latin typeface="Calibri"/>
              <a:ea typeface="Calibri"/>
              <a:cs typeface="Calibri"/>
              <a:sym typeface="Calibri"/>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Sets an initial position based on:</a:t>
            </a:r>
            <a:endParaRPr/>
          </a:p>
          <a:p>
            <a:pPr indent="-174697" lvl="2" marL="110642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Game situation</a:t>
            </a:r>
            <a:endParaRPr/>
          </a:p>
          <a:p>
            <a:pPr indent="-174697" lvl="2" marL="110642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Team tendencies </a:t>
            </a:r>
            <a:endParaRPr/>
          </a:p>
          <a:p>
            <a:pPr indent="-174697" lvl="2" marL="110642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Personal mobility </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Signals when field is ready</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Responsible for the first offside</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Stays one line ahead of the ball</a:t>
            </a:r>
            <a:endParaRPr/>
          </a:p>
          <a:p>
            <a:pPr indent="-174698" lvl="1" marL="640559"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Has the 10-count when the ball crosses midfield with player possession</a:t>
            </a:r>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Arial"/>
              <a:buNone/>
            </a:pPr>
            <a:r>
              <a:rPr b="1" i="0" lang="en-US" sz="1200" u="none" cap="none" strike="noStrike">
                <a:solidFill>
                  <a:schemeClr val="dk1"/>
                </a:solidFill>
                <a:latin typeface="Calibri"/>
                <a:ea typeface="Calibri"/>
                <a:cs typeface="Calibri"/>
                <a:sym typeface="Calibri"/>
              </a:rPr>
              <a:t>Note: </a:t>
            </a:r>
            <a:r>
              <a:rPr b="0" i="0" lang="en-US" sz="1200" u="none" cap="none" strike="noStrike">
                <a:solidFill>
                  <a:schemeClr val="dk1"/>
                </a:solidFill>
                <a:latin typeface="Calibri"/>
                <a:ea typeface="Calibri"/>
                <a:cs typeface="Calibri"/>
                <a:sym typeface="Calibri"/>
              </a:rPr>
              <a:t>The goal must be covered as the new Lead official in transition. If you have to give up the midline on a deep throw then run to your goal and allow your partner to worry about offside.</a:t>
            </a:r>
            <a:endParaRPr b="1" i="0" sz="1200" u="none" cap="none" strike="noStrike">
              <a:solidFill>
                <a:schemeClr val="dk1"/>
              </a:solidFill>
              <a:latin typeface="Calibri"/>
              <a:ea typeface="Calibri"/>
              <a:cs typeface="Calibri"/>
              <a:sym typeface="Calibri"/>
            </a:endParaRPr>
          </a:p>
          <a:p>
            <a:pPr indent="-95250" lvl="0" marL="171450" marR="0" rtl="0" algn="l">
              <a:spcBef>
                <a:spcPts val="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92" name="Shape 292"/>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3" name="Shape 13"/>
        <p:cNvGrpSpPr/>
        <p:nvPr/>
      </p:nvGrpSpPr>
      <p:grpSpPr>
        <a:xfrm>
          <a:off x="0" y="0"/>
          <a:ext cx="0" cy="0"/>
          <a:chOff x="0" y="0"/>
          <a:chExt cx="0" cy="0"/>
        </a:xfrm>
      </p:grpSpPr>
      <p:sp>
        <p:nvSpPr>
          <p:cNvPr id="14" name="Shape 14"/>
          <p:cNvSpPr txBox="1"/>
          <p:nvPr>
            <p:ph type="ctrTitle"/>
          </p:nvPr>
        </p:nvSpPr>
        <p:spPr>
          <a:xfrm>
            <a:off x="914399" y="3225802"/>
            <a:ext cx="10363200" cy="14700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rgbClr val="FEBC11"/>
              </a:buClr>
              <a:buSzPts val="4000"/>
              <a:buFont typeface="Helvetica Neue"/>
              <a:buNone/>
              <a:defRPr b="1" i="0" sz="4000" u="none" cap="none" strike="noStrike">
                <a:solidFill>
                  <a:srgbClr val="FEBC1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5" name="Shape 15"/>
          <p:cNvSpPr txBox="1"/>
          <p:nvPr>
            <p:ph idx="1" type="subTitle"/>
          </p:nvPr>
        </p:nvSpPr>
        <p:spPr>
          <a:xfrm>
            <a:off x="1828799" y="4851400"/>
            <a:ext cx="8534400" cy="1117600"/>
          </a:xfrm>
          <a:prstGeom prst="rect">
            <a:avLst/>
          </a:prstGeom>
          <a:noFill/>
          <a:ln>
            <a:noFill/>
          </a:ln>
        </p:spPr>
        <p:txBody>
          <a:bodyPr anchorCtr="0" anchor="ctr" bIns="91425" lIns="91425" spcFirstLastPara="1" rIns="91425" wrap="square" tIns="91425"/>
          <a:lstStyle>
            <a:lvl1pPr lvl="0" marR="0" rtl="0" algn="ctr">
              <a:spcBef>
                <a:spcPts val="640"/>
              </a:spcBef>
              <a:spcAft>
                <a:spcPts val="0"/>
              </a:spcAft>
              <a:buClr>
                <a:schemeClr val="lt1"/>
              </a:buClr>
              <a:buSzPts val="3200"/>
              <a:buFont typeface="Noto Sans Symbols"/>
              <a:buNone/>
              <a:defRPr b="0" i="0" sz="3200" u="none" cap="none" strike="noStrike">
                <a:solidFill>
                  <a:schemeClr val="lt1"/>
                </a:solidFill>
                <a:latin typeface="Helvetica Neue"/>
                <a:ea typeface="Helvetica Neue"/>
                <a:cs typeface="Helvetica Neue"/>
                <a:sym typeface="Helvetica Neue"/>
              </a:defRPr>
            </a:lvl1pPr>
            <a:lvl2pPr lvl="1" marR="0" rtl="0" algn="ctr">
              <a:spcBef>
                <a:spcPts val="560"/>
              </a:spcBef>
              <a:spcAft>
                <a:spcPts val="0"/>
              </a:spcAft>
              <a:buClr>
                <a:schemeClr val="lt1"/>
              </a:buClr>
              <a:buSzPts val="2800"/>
              <a:buFont typeface="Arial"/>
              <a:buNone/>
              <a:defRPr b="0" i="0" sz="2800" u="none" cap="none" strike="noStrike">
                <a:solidFill>
                  <a:schemeClr val="lt1"/>
                </a:solidFill>
                <a:latin typeface="Helvetica Neue"/>
                <a:ea typeface="Helvetica Neue"/>
                <a:cs typeface="Helvetica Neue"/>
                <a:sym typeface="Helvetica Neue"/>
              </a:defRPr>
            </a:lvl2pPr>
            <a:lvl3pPr lvl="2" marR="0" rtl="0" algn="ctr">
              <a:spcBef>
                <a:spcPts val="480"/>
              </a:spcBef>
              <a:spcAft>
                <a:spcPts val="0"/>
              </a:spcAft>
              <a:buClr>
                <a:schemeClr val="lt1"/>
              </a:buClr>
              <a:buSzPts val="2400"/>
              <a:buFont typeface="Arial"/>
              <a:buNone/>
              <a:defRPr b="0" i="0" sz="2400" u="none" cap="none" strike="noStrike">
                <a:solidFill>
                  <a:schemeClr val="lt1"/>
                </a:solidFill>
                <a:latin typeface="Helvetica Neue"/>
                <a:ea typeface="Helvetica Neue"/>
                <a:cs typeface="Helvetica Neue"/>
                <a:sym typeface="Helvetica Neue"/>
              </a:defRPr>
            </a:lvl3pPr>
            <a:lvl4pPr lvl="3" marR="0" rtl="0" algn="ctr">
              <a:spcBef>
                <a:spcPts val="400"/>
              </a:spcBef>
              <a:spcAft>
                <a:spcPts val="0"/>
              </a:spcAft>
              <a:buClr>
                <a:schemeClr val="lt1"/>
              </a:buClr>
              <a:buSzPts val="2000"/>
              <a:buFont typeface="Arial"/>
              <a:buNone/>
              <a:defRPr b="0" i="0" sz="2000" u="none" cap="none" strike="noStrike">
                <a:solidFill>
                  <a:schemeClr val="lt1"/>
                </a:solidFill>
                <a:latin typeface="Helvetica Neue"/>
                <a:ea typeface="Helvetica Neue"/>
                <a:cs typeface="Helvetica Neue"/>
                <a:sym typeface="Helvetica Neue"/>
              </a:defRPr>
            </a:lvl4pPr>
            <a:lvl5pPr lvl="4" marR="0" rtl="0" algn="ctr">
              <a:spcBef>
                <a:spcPts val="400"/>
              </a:spcBef>
              <a:spcAft>
                <a:spcPts val="0"/>
              </a:spcAft>
              <a:buClr>
                <a:schemeClr val="lt1"/>
              </a:buClr>
              <a:buSzPts val="2000"/>
              <a:buFont typeface="Arial"/>
              <a:buNone/>
              <a:defRPr b="0" i="0" sz="2000" u="none" cap="none" strike="noStrike">
                <a:solidFill>
                  <a:schemeClr val="lt1"/>
                </a:solidFill>
                <a:latin typeface="Helvetica Neue"/>
                <a:ea typeface="Helvetica Neue"/>
                <a:cs typeface="Helvetica Neue"/>
                <a:sym typeface="Helvetica Neue"/>
              </a:defRPr>
            </a:lvl5pPr>
            <a:lvl6pPr lvl="5"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6pPr>
            <a:lvl7pPr lvl="6"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7pPr>
            <a:lvl8pPr lvl="7"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8pPr>
            <a:lvl9pPr lvl="8"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9pPr>
          </a:lstStyle>
          <a:p/>
        </p:txBody>
      </p:sp>
      <p:pic>
        <p:nvPicPr>
          <p:cNvPr id="16" name="Shape 16"/>
          <p:cNvPicPr preferRelativeResize="0"/>
          <p:nvPr/>
        </p:nvPicPr>
        <p:blipFill rotWithShape="1">
          <a:blip r:embed="rId2">
            <a:alphaModFix/>
          </a:blip>
          <a:srcRect b="0" l="0" r="0" t="0"/>
          <a:stretch/>
        </p:blipFill>
        <p:spPr>
          <a:xfrm>
            <a:off x="3046233" y="279398"/>
            <a:ext cx="6146237" cy="284074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49" name="Shape 149"/>
        <p:cNvGrpSpPr/>
        <p:nvPr/>
      </p:nvGrpSpPr>
      <p:grpSpPr>
        <a:xfrm>
          <a:off x="0" y="0"/>
          <a:ext cx="0" cy="0"/>
          <a:chOff x="0" y="0"/>
          <a:chExt cx="0" cy="0"/>
        </a:xfrm>
      </p:grpSpPr>
      <p:sp>
        <p:nvSpPr>
          <p:cNvPr id="150" name="Shape 150"/>
          <p:cNvSpPr txBox="1"/>
          <p:nvPr>
            <p:ph type="title"/>
          </p:nvPr>
        </p:nvSpPr>
        <p:spPr>
          <a:xfrm>
            <a:off x="963084" y="4406902"/>
            <a:ext cx="10363200" cy="1362075"/>
          </a:xfrm>
          <a:prstGeom prst="rect">
            <a:avLst/>
          </a:prstGeom>
          <a:noFill/>
          <a:ln>
            <a:noFill/>
          </a:ln>
        </p:spPr>
        <p:txBody>
          <a:bodyPr anchorCtr="0" anchor="t" bIns="91425" lIns="91425" spcFirstLastPara="1" rIns="91425" wrap="square" tIns="91425"/>
          <a:lstStyle>
            <a:lvl1pPr lvl="0" marR="0" rtl="0" algn="l">
              <a:spcBef>
                <a:spcPts val="0"/>
              </a:spcBef>
              <a:spcAft>
                <a:spcPts val="0"/>
              </a:spcAft>
              <a:buClr>
                <a:srgbClr val="FEBC11"/>
              </a:buClr>
              <a:buSzPts val="3200"/>
              <a:buFont typeface="Helvetica Neue"/>
              <a:buNone/>
              <a:defRPr b="1" i="0" sz="3200" u="none" cap="none" strike="noStrike">
                <a:solidFill>
                  <a:srgbClr val="FEBC1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51" name="Shape 151"/>
          <p:cNvSpPr txBox="1"/>
          <p:nvPr>
            <p:ph idx="1" type="body"/>
          </p:nvPr>
        </p:nvSpPr>
        <p:spPr>
          <a:xfrm>
            <a:off x="963084" y="2906713"/>
            <a:ext cx="10363200" cy="1500187"/>
          </a:xfrm>
          <a:prstGeom prst="rect">
            <a:avLst/>
          </a:prstGeom>
          <a:noFill/>
          <a:ln>
            <a:noFill/>
          </a:ln>
        </p:spPr>
        <p:txBody>
          <a:bodyPr anchorCtr="0" anchor="b" bIns="91425" lIns="91425" spcFirstLastPara="1" rIns="91425" wrap="square" tIns="91425"/>
          <a:lstStyle>
            <a:lvl1pPr indent="-228600" lvl="0" marL="457200" marR="0" rtl="0" algn="l">
              <a:spcBef>
                <a:spcPts val="400"/>
              </a:spcBef>
              <a:spcAft>
                <a:spcPts val="0"/>
              </a:spcAft>
              <a:buClr>
                <a:schemeClr val="lt1"/>
              </a:buClr>
              <a:buSzPts val="2000"/>
              <a:buFont typeface="Noto Sans Symbols"/>
              <a:buNone/>
              <a:defRPr b="0" i="0" sz="2000" u="none" cap="none" strike="noStrike">
                <a:solidFill>
                  <a:schemeClr val="lt1"/>
                </a:solidFill>
                <a:latin typeface="Helvetica Neue"/>
                <a:ea typeface="Helvetica Neue"/>
                <a:cs typeface="Helvetica Neue"/>
                <a:sym typeface="Helvetica Neue"/>
              </a:defRPr>
            </a:lvl1pPr>
            <a:lvl2pPr indent="-228600" lvl="1" marL="914400" marR="0" rtl="0" algn="l">
              <a:spcBef>
                <a:spcPts val="360"/>
              </a:spcBef>
              <a:spcAft>
                <a:spcPts val="0"/>
              </a:spcAft>
              <a:buClr>
                <a:schemeClr val="lt1"/>
              </a:buClr>
              <a:buSzPts val="1800"/>
              <a:buFont typeface="Arial"/>
              <a:buNone/>
              <a:defRPr b="0" i="0" sz="1800" u="none" cap="none" strike="noStrike">
                <a:solidFill>
                  <a:schemeClr val="lt1"/>
                </a:solidFill>
                <a:latin typeface="Helvetica Neue"/>
                <a:ea typeface="Helvetica Neue"/>
                <a:cs typeface="Helvetica Neue"/>
                <a:sym typeface="Helvetica Neue"/>
              </a:defRPr>
            </a:lvl2pPr>
            <a:lvl3pPr indent="-228600" lvl="2" marL="1371600" marR="0" rtl="0" algn="l">
              <a:spcBef>
                <a:spcPts val="320"/>
              </a:spcBef>
              <a:spcAft>
                <a:spcPts val="0"/>
              </a:spcAft>
              <a:buClr>
                <a:schemeClr val="lt1"/>
              </a:buClr>
              <a:buSzPts val="1600"/>
              <a:buFont typeface="Arial"/>
              <a:buNone/>
              <a:defRPr b="0" i="0" sz="1600" u="none" cap="none" strike="noStrike">
                <a:solidFill>
                  <a:schemeClr val="lt1"/>
                </a:solidFill>
                <a:latin typeface="Helvetica Neue"/>
                <a:ea typeface="Helvetica Neue"/>
                <a:cs typeface="Helvetica Neue"/>
                <a:sym typeface="Helvetica Neue"/>
              </a:defRPr>
            </a:lvl3pPr>
            <a:lvl4pPr indent="-228600" lvl="3" marL="1828800" marR="0" rtl="0" algn="l">
              <a:spcBef>
                <a:spcPts val="280"/>
              </a:spcBef>
              <a:spcAft>
                <a:spcPts val="0"/>
              </a:spcAft>
              <a:buClr>
                <a:schemeClr val="lt1"/>
              </a:buClr>
              <a:buSzPts val="1400"/>
              <a:buFont typeface="Arial"/>
              <a:buNone/>
              <a:defRPr b="0" i="0" sz="1400" u="none" cap="none" strike="noStrike">
                <a:solidFill>
                  <a:schemeClr val="lt1"/>
                </a:solidFill>
                <a:latin typeface="Helvetica Neue"/>
                <a:ea typeface="Helvetica Neue"/>
                <a:cs typeface="Helvetica Neue"/>
                <a:sym typeface="Helvetica Neue"/>
              </a:defRPr>
            </a:lvl4pPr>
            <a:lvl5pPr indent="-228600" lvl="4" marL="2286000" marR="0" rtl="0" algn="l">
              <a:spcBef>
                <a:spcPts val="280"/>
              </a:spcBef>
              <a:spcAft>
                <a:spcPts val="0"/>
              </a:spcAft>
              <a:buClr>
                <a:schemeClr val="lt1"/>
              </a:buClr>
              <a:buSzPts val="1400"/>
              <a:buFont typeface="Arial"/>
              <a:buNone/>
              <a:defRPr b="0" i="0" sz="1400" u="none" cap="none" strike="noStrike">
                <a:solidFill>
                  <a:schemeClr val="lt1"/>
                </a:solidFill>
                <a:latin typeface="Helvetica Neue"/>
                <a:ea typeface="Helvetica Neue"/>
                <a:cs typeface="Helvetica Neue"/>
                <a:sym typeface="Helvetica Neue"/>
              </a:defRPr>
            </a:lvl5pPr>
            <a:lvl6pPr indent="-228600" lvl="5" marL="27432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6pPr>
            <a:lvl7pPr indent="-228600" lvl="6" marL="32004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7pPr>
            <a:lvl8pPr indent="-228600" lvl="7" marL="36576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8pPr>
            <a:lvl9pPr indent="-228600" lvl="8" marL="41148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p:cSld name="Title and Content">
    <p:spTree>
      <p:nvGrpSpPr>
        <p:cNvPr id="152" name="Shape 152"/>
        <p:cNvGrpSpPr/>
        <p:nvPr/>
      </p:nvGrpSpPr>
      <p:grpSpPr>
        <a:xfrm>
          <a:off x="0" y="0"/>
          <a:ext cx="0" cy="0"/>
          <a:chOff x="0" y="0"/>
          <a:chExt cx="0" cy="0"/>
        </a:xfrm>
      </p:grpSpPr>
      <p:sp>
        <p:nvSpPr>
          <p:cNvPr id="153" name="Shape 153"/>
          <p:cNvSpPr txBox="1"/>
          <p:nvPr>
            <p:ph idx="1" type="body"/>
          </p:nvPr>
        </p:nvSpPr>
        <p:spPr>
          <a:xfrm>
            <a:off x="609600" y="741872"/>
            <a:ext cx="10972800" cy="5227128"/>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lt1"/>
              </a:buClr>
              <a:buSzPts val="3200"/>
              <a:buFont typeface="Noto Sans Symbols"/>
              <a:buChar char="▪"/>
              <a:defRPr b="0" i="0" sz="3200" u="none" cap="none" strike="noStrike">
                <a:solidFill>
                  <a:schemeClr val="lt1"/>
                </a:solidFill>
                <a:latin typeface="Helvetica Neue"/>
                <a:ea typeface="Helvetica Neue"/>
                <a:cs typeface="Helvetica Neue"/>
                <a:sym typeface="Helvetica Neue"/>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Helvetica Neue"/>
                <a:ea typeface="Helvetica Neue"/>
                <a:cs typeface="Helvetica Neue"/>
                <a:sym typeface="Helvetica Neue"/>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Helvetica Neue"/>
                <a:ea typeface="Helvetica Neue"/>
                <a:cs typeface="Helvetica Neue"/>
                <a:sym typeface="Helvetica Neue"/>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Helvetica Neue"/>
                <a:ea typeface="Helvetica Neue"/>
                <a:cs typeface="Helvetica Neue"/>
                <a:sym typeface="Helvetica Neue"/>
              </a:defRPr>
            </a:lvl4pPr>
            <a:lvl5pPr indent="-355600" lvl="4" marL="2286000" marR="0" rtl="0" algn="l">
              <a:spcBef>
                <a:spcPts val="400"/>
              </a:spcBef>
              <a:spcAft>
                <a:spcPts val="0"/>
              </a:spcAft>
              <a:buClr>
                <a:schemeClr val="lt1"/>
              </a:buClr>
              <a:buSzPts val="2000"/>
              <a:buFont typeface="Arial"/>
              <a:buChar char="»"/>
              <a:defRPr b="0" i="0" sz="2000" u="none" cap="none" strike="noStrike">
                <a:solidFill>
                  <a:schemeClr val="lt1"/>
                </a:solidFill>
                <a:latin typeface="Helvetica Neue"/>
                <a:ea typeface="Helvetica Neue"/>
                <a:cs typeface="Helvetica Neue"/>
                <a:sym typeface="Helvetica Neue"/>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154" name="Shape 154"/>
          <p:cNvSpPr txBox="1"/>
          <p:nvPr>
            <p:ph type="title"/>
          </p:nvPr>
        </p:nvSpPr>
        <p:spPr>
          <a:xfrm>
            <a:off x="-1" y="45954"/>
            <a:ext cx="12192000" cy="388188"/>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rgbClr val="FEBC11"/>
              </a:buClr>
              <a:buSzPts val="2000"/>
              <a:buFont typeface="Helvetica Neue"/>
              <a:buNone/>
              <a:defRPr b="1" i="0" sz="2000" u="none" cap="none" strike="noStrike">
                <a:solidFill>
                  <a:srgbClr val="FEBC1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p:cSld name="Two Content">
    <p:spTree>
      <p:nvGrpSpPr>
        <p:cNvPr id="155" name="Shape 155"/>
        <p:cNvGrpSpPr/>
        <p:nvPr/>
      </p:nvGrpSpPr>
      <p:grpSpPr>
        <a:xfrm>
          <a:off x="0" y="0"/>
          <a:ext cx="0" cy="0"/>
          <a:chOff x="0" y="0"/>
          <a:chExt cx="0" cy="0"/>
        </a:xfrm>
      </p:grpSpPr>
      <p:sp>
        <p:nvSpPr>
          <p:cNvPr id="156" name="Shape 156"/>
          <p:cNvSpPr txBox="1"/>
          <p:nvPr>
            <p:ph idx="1" type="body"/>
          </p:nvPr>
        </p:nvSpPr>
        <p:spPr>
          <a:xfrm>
            <a:off x="609600" y="741873"/>
            <a:ext cx="5384800" cy="5227128"/>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lt1"/>
              </a:buClr>
              <a:buSzPts val="2800"/>
              <a:buFont typeface="Noto Sans Symbols"/>
              <a:buChar char="▪"/>
              <a:defRPr b="0" i="0" sz="2800" u="none" cap="none" strike="noStrike">
                <a:solidFill>
                  <a:schemeClr val="lt1"/>
                </a:solidFill>
                <a:latin typeface="Helvetica Neue"/>
                <a:ea typeface="Helvetica Neue"/>
                <a:cs typeface="Helvetica Neue"/>
                <a:sym typeface="Helvetica Neue"/>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Helvetica Neue"/>
                <a:ea typeface="Helvetica Neue"/>
                <a:cs typeface="Helvetica Neue"/>
                <a:sym typeface="Helvetica Neue"/>
              </a:defRPr>
            </a:lvl2pPr>
            <a:lvl3pPr indent="-355600" lvl="2" marL="1371600" marR="0" rtl="0" algn="l">
              <a:spcBef>
                <a:spcPts val="400"/>
              </a:spcBef>
              <a:spcAft>
                <a:spcPts val="0"/>
              </a:spcAft>
              <a:buClr>
                <a:schemeClr val="lt1"/>
              </a:buClr>
              <a:buSzPts val="2000"/>
              <a:buFont typeface="Arial"/>
              <a:buChar char="•"/>
              <a:defRPr b="0" i="0" sz="2000" u="none" cap="none" strike="noStrike">
                <a:solidFill>
                  <a:schemeClr val="lt1"/>
                </a:solidFill>
                <a:latin typeface="Helvetica Neue"/>
                <a:ea typeface="Helvetica Neue"/>
                <a:cs typeface="Helvetica Neue"/>
                <a:sym typeface="Helvetica Neue"/>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Helvetica Neue"/>
                <a:ea typeface="Helvetica Neue"/>
                <a:cs typeface="Helvetica Neue"/>
                <a:sym typeface="Helvetica Neue"/>
              </a:defRPr>
            </a:lvl4pPr>
            <a:lvl5pPr indent="-342900" lvl="4" marL="2286000" marR="0" rtl="0" algn="l">
              <a:spcBef>
                <a:spcPts val="360"/>
              </a:spcBef>
              <a:spcAft>
                <a:spcPts val="0"/>
              </a:spcAft>
              <a:buClr>
                <a:schemeClr val="lt1"/>
              </a:buClr>
              <a:buSzPts val="1800"/>
              <a:buFont typeface="Arial"/>
              <a:buChar char="»"/>
              <a:defRPr b="0" i="0" sz="1800" u="none" cap="none" strike="noStrike">
                <a:solidFill>
                  <a:schemeClr val="lt1"/>
                </a:solidFill>
                <a:latin typeface="Helvetica Neue"/>
                <a:ea typeface="Helvetica Neue"/>
                <a:cs typeface="Helvetica Neue"/>
                <a:sym typeface="Helvetica Neue"/>
              </a:defRPr>
            </a:lvl5pPr>
            <a:lvl6pPr indent="-342900" lvl="5" marL="27432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157" name="Shape 157"/>
          <p:cNvSpPr txBox="1"/>
          <p:nvPr>
            <p:ph idx="2" type="body"/>
          </p:nvPr>
        </p:nvSpPr>
        <p:spPr>
          <a:xfrm>
            <a:off x="6197600" y="741873"/>
            <a:ext cx="5384800" cy="5227128"/>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lt1"/>
              </a:buClr>
              <a:buSzPts val="2800"/>
              <a:buFont typeface="Noto Sans Symbols"/>
              <a:buChar char="▪"/>
              <a:defRPr b="0" i="0" sz="2800" u="none" cap="none" strike="noStrike">
                <a:solidFill>
                  <a:schemeClr val="lt1"/>
                </a:solidFill>
                <a:latin typeface="Helvetica Neue"/>
                <a:ea typeface="Helvetica Neue"/>
                <a:cs typeface="Helvetica Neue"/>
                <a:sym typeface="Helvetica Neue"/>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Helvetica Neue"/>
                <a:ea typeface="Helvetica Neue"/>
                <a:cs typeface="Helvetica Neue"/>
                <a:sym typeface="Helvetica Neue"/>
              </a:defRPr>
            </a:lvl2pPr>
            <a:lvl3pPr indent="-355600" lvl="2" marL="1371600" marR="0" rtl="0" algn="l">
              <a:spcBef>
                <a:spcPts val="400"/>
              </a:spcBef>
              <a:spcAft>
                <a:spcPts val="0"/>
              </a:spcAft>
              <a:buClr>
                <a:schemeClr val="lt1"/>
              </a:buClr>
              <a:buSzPts val="2000"/>
              <a:buFont typeface="Arial"/>
              <a:buChar char="•"/>
              <a:defRPr b="0" i="0" sz="2000" u="none" cap="none" strike="noStrike">
                <a:solidFill>
                  <a:schemeClr val="lt1"/>
                </a:solidFill>
                <a:latin typeface="Helvetica Neue"/>
                <a:ea typeface="Helvetica Neue"/>
                <a:cs typeface="Helvetica Neue"/>
                <a:sym typeface="Helvetica Neue"/>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Helvetica Neue"/>
                <a:ea typeface="Helvetica Neue"/>
                <a:cs typeface="Helvetica Neue"/>
                <a:sym typeface="Helvetica Neue"/>
              </a:defRPr>
            </a:lvl4pPr>
            <a:lvl5pPr indent="-342900" lvl="4" marL="2286000" marR="0" rtl="0" algn="l">
              <a:spcBef>
                <a:spcPts val="360"/>
              </a:spcBef>
              <a:spcAft>
                <a:spcPts val="0"/>
              </a:spcAft>
              <a:buClr>
                <a:schemeClr val="lt1"/>
              </a:buClr>
              <a:buSzPts val="1800"/>
              <a:buFont typeface="Arial"/>
              <a:buChar char="»"/>
              <a:defRPr b="0" i="0" sz="1800" u="none" cap="none" strike="noStrike">
                <a:solidFill>
                  <a:schemeClr val="lt1"/>
                </a:solidFill>
                <a:latin typeface="Helvetica Neue"/>
                <a:ea typeface="Helvetica Neue"/>
                <a:cs typeface="Helvetica Neue"/>
                <a:sym typeface="Helvetica Neue"/>
              </a:defRPr>
            </a:lvl5pPr>
            <a:lvl6pPr indent="-342900" lvl="5" marL="27432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158" name="Shape 158"/>
          <p:cNvSpPr txBox="1"/>
          <p:nvPr>
            <p:ph type="title"/>
          </p:nvPr>
        </p:nvSpPr>
        <p:spPr>
          <a:xfrm>
            <a:off x="-1" y="45954"/>
            <a:ext cx="12192000" cy="388188"/>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rgbClr val="FEBC11"/>
              </a:buClr>
              <a:buSzPts val="2000"/>
              <a:buFont typeface="Helvetica Neue"/>
              <a:buNone/>
              <a:defRPr b="1" i="0" sz="2000" u="none" cap="none" strike="noStrike">
                <a:solidFill>
                  <a:srgbClr val="FEBC1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alf Field Veritcal Goal Up">
  <p:cSld name="Half Field Veritcal Goal Up">
    <p:spTree>
      <p:nvGrpSpPr>
        <p:cNvPr id="159" name="Shape 159"/>
        <p:cNvGrpSpPr/>
        <p:nvPr/>
      </p:nvGrpSpPr>
      <p:grpSpPr>
        <a:xfrm>
          <a:off x="0" y="0"/>
          <a:ext cx="0" cy="0"/>
          <a:chOff x="0" y="0"/>
          <a:chExt cx="0" cy="0"/>
        </a:xfrm>
      </p:grpSpPr>
      <p:sp>
        <p:nvSpPr>
          <p:cNvPr id="160" name="Shape 160"/>
          <p:cNvSpPr txBox="1"/>
          <p:nvPr>
            <p:ph type="title"/>
          </p:nvPr>
        </p:nvSpPr>
        <p:spPr>
          <a:xfrm>
            <a:off x="2" y="43131"/>
            <a:ext cx="12192000" cy="388188"/>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rgbClr val="FEBC11"/>
              </a:buClr>
              <a:buSzPts val="2000"/>
              <a:buFont typeface="Helvetica Neue"/>
              <a:buNone/>
              <a:defRPr b="1" i="0" sz="2000" u="none" cap="none" strike="noStrike">
                <a:solidFill>
                  <a:srgbClr val="FEBC1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grpSp>
        <p:nvGrpSpPr>
          <p:cNvPr id="161" name="Shape 161"/>
          <p:cNvGrpSpPr/>
          <p:nvPr/>
        </p:nvGrpSpPr>
        <p:grpSpPr>
          <a:xfrm>
            <a:off x="190949" y="322442"/>
            <a:ext cx="11741446" cy="6086787"/>
            <a:chOff x="143210" y="241831"/>
            <a:chExt cx="8806085" cy="4565090"/>
          </a:xfrm>
        </p:grpSpPr>
        <p:sp>
          <p:nvSpPr>
            <p:cNvPr id="162" name="Shape 162"/>
            <p:cNvSpPr/>
            <p:nvPr/>
          </p:nvSpPr>
          <p:spPr>
            <a:xfrm>
              <a:off x="7380744" y="368852"/>
              <a:ext cx="1420407" cy="2803762"/>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163" name="Shape 163"/>
            <p:cNvSpPr/>
            <p:nvPr/>
          </p:nvSpPr>
          <p:spPr>
            <a:xfrm>
              <a:off x="1694239" y="368852"/>
              <a:ext cx="5686506" cy="2803762"/>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164" name="Shape 164"/>
            <p:cNvSpPr/>
            <p:nvPr/>
          </p:nvSpPr>
          <p:spPr>
            <a:xfrm>
              <a:off x="277476" y="368852"/>
              <a:ext cx="1416763" cy="2803762"/>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165" name="Shape 165"/>
            <p:cNvSpPr/>
            <p:nvPr/>
          </p:nvSpPr>
          <p:spPr>
            <a:xfrm>
              <a:off x="4248329" y="1202377"/>
              <a:ext cx="762000" cy="734352"/>
            </a:xfrm>
            <a:prstGeom prst="ellipse">
              <a:avLst/>
            </a:prstGeom>
            <a:noFill/>
            <a:ln cap="flat" cmpd="sng" w="44450">
              <a:solidFill>
                <a:schemeClr val="lt1"/>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cxnSp>
          <p:nvCxnSpPr>
            <p:cNvPr id="166" name="Shape 166"/>
            <p:cNvCxnSpPr/>
            <p:nvPr/>
          </p:nvCxnSpPr>
          <p:spPr>
            <a:xfrm>
              <a:off x="4508076" y="1569553"/>
              <a:ext cx="242507" cy="0"/>
            </a:xfrm>
            <a:prstGeom prst="straightConnector1">
              <a:avLst/>
            </a:prstGeom>
            <a:noFill/>
            <a:ln cap="flat" cmpd="sng" w="28575">
              <a:solidFill>
                <a:schemeClr val="lt1"/>
              </a:solidFill>
              <a:prstDash val="solid"/>
              <a:round/>
              <a:headEnd len="sm" w="sm" type="none"/>
              <a:tailEnd len="sm" w="sm" type="none"/>
            </a:ln>
          </p:spPr>
        </p:cxnSp>
        <p:sp>
          <p:nvSpPr>
            <p:cNvPr id="167" name="Shape 167"/>
            <p:cNvSpPr/>
            <p:nvPr/>
          </p:nvSpPr>
          <p:spPr>
            <a:xfrm>
              <a:off x="277476" y="3172614"/>
              <a:ext cx="8523676" cy="1595441"/>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cxnSp>
          <p:nvCxnSpPr>
            <p:cNvPr id="168" name="Shape 168"/>
            <p:cNvCxnSpPr/>
            <p:nvPr/>
          </p:nvCxnSpPr>
          <p:spPr>
            <a:xfrm>
              <a:off x="1708581" y="4007405"/>
              <a:ext cx="0" cy="760650"/>
            </a:xfrm>
            <a:prstGeom prst="straightConnector1">
              <a:avLst/>
            </a:prstGeom>
            <a:noFill/>
            <a:ln cap="flat" cmpd="sng" w="28575">
              <a:solidFill>
                <a:schemeClr val="lt1"/>
              </a:solidFill>
              <a:prstDash val="solid"/>
              <a:round/>
              <a:headEnd len="sm" w="sm" type="none"/>
              <a:tailEnd len="sm" w="sm" type="none"/>
            </a:ln>
          </p:spPr>
        </p:cxnSp>
        <p:cxnSp>
          <p:nvCxnSpPr>
            <p:cNvPr id="169" name="Shape 169"/>
            <p:cNvCxnSpPr/>
            <p:nvPr/>
          </p:nvCxnSpPr>
          <p:spPr>
            <a:xfrm>
              <a:off x="7382664" y="4007405"/>
              <a:ext cx="0" cy="760650"/>
            </a:xfrm>
            <a:prstGeom prst="straightConnector1">
              <a:avLst/>
            </a:prstGeom>
            <a:noFill/>
            <a:ln cap="flat" cmpd="sng" w="28575">
              <a:solidFill>
                <a:schemeClr val="lt1"/>
              </a:solidFill>
              <a:prstDash val="solid"/>
              <a:round/>
              <a:headEnd len="sm" w="sm" type="none"/>
              <a:tailEnd len="sm" w="sm" type="none"/>
            </a:ln>
          </p:spPr>
        </p:cxnSp>
        <p:sp>
          <p:nvSpPr>
            <p:cNvPr id="170" name="Shape 170"/>
            <p:cNvSpPr/>
            <p:nvPr/>
          </p:nvSpPr>
          <p:spPr>
            <a:xfrm>
              <a:off x="8770594" y="241831"/>
              <a:ext cx="73387" cy="146304"/>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171" name="Shape 171"/>
            <p:cNvSpPr/>
            <p:nvPr/>
          </p:nvSpPr>
          <p:spPr>
            <a:xfrm>
              <a:off x="236098" y="241831"/>
              <a:ext cx="73387" cy="146304"/>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172" name="Shape 172"/>
            <p:cNvSpPr/>
            <p:nvPr/>
          </p:nvSpPr>
          <p:spPr>
            <a:xfrm rot="5400000">
              <a:off x="4609340" y="4721637"/>
              <a:ext cx="39979" cy="99837"/>
            </a:xfrm>
            <a:prstGeom prst="rect">
              <a:avLst/>
            </a:prstGeom>
            <a:solidFill>
              <a:srgbClr val="C0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173" name="Shape 173"/>
            <p:cNvSpPr/>
            <p:nvPr/>
          </p:nvSpPr>
          <p:spPr>
            <a:xfrm rot="5400000">
              <a:off x="8839449" y="4697076"/>
              <a:ext cx="73387" cy="146304"/>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174" name="Shape 174"/>
            <p:cNvSpPr/>
            <p:nvPr/>
          </p:nvSpPr>
          <p:spPr>
            <a:xfrm flipH="1" rot="-5400000">
              <a:off x="140948" y="3969912"/>
              <a:ext cx="135372" cy="130848"/>
            </a:xfrm>
            <a:prstGeom prst="triangle">
              <a:avLst>
                <a:gd fmla="val 50000" name="adj"/>
              </a:avLst>
            </a:prstGeom>
            <a:solidFill>
              <a:srgbClr val="E36C09"/>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rease Zoomed">
  <p:cSld name="Crease Zoomed">
    <p:spTree>
      <p:nvGrpSpPr>
        <p:cNvPr id="175" name="Shape 175"/>
        <p:cNvGrpSpPr/>
        <p:nvPr/>
      </p:nvGrpSpPr>
      <p:grpSpPr>
        <a:xfrm>
          <a:off x="0" y="0"/>
          <a:ext cx="0" cy="0"/>
          <a:chOff x="0" y="0"/>
          <a:chExt cx="0" cy="0"/>
        </a:xfrm>
      </p:grpSpPr>
      <p:sp>
        <p:nvSpPr>
          <p:cNvPr id="176" name="Shape 176"/>
          <p:cNvSpPr txBox="1"/>
          <p:nvPr>
            <p:ph type="title"/>
          </p:nvPr>
        </p:nvSpPr>
        <p:spPr>
          <a:xfrm>
            <a:off x="2" y="43131"/>
            <a:ext cx="12192000" cy="388188"/>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rgbClr val="FEBC11"/>
              </a:buClr>
              <a:buSzPts val="2000"/>
              <a:buFont typeface="Helvetica Neue"/>
              <a:buNone/>
              <a:defRPr b="1" i="0" sz="2000" u="none" cap="none" strike="noStrike">
                <a:solidFill>
                  <a:srgbClr val="FEBC1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grpSp>
        <p:nvGrpSpPr>
          <p:cNvPr id="177" name="Shape 177"/>
          <p:cNvGrpSpPr/>
          <p:nvPr/>
        </p:nvGrpSpPr>
        <p:grpSpPr>
          <a:xfrm>
            <a:off x="2" y="584202"/>
            <a:ext cx="12192001" cy="5334097"/>
            <a:chOff x="1" y="438150"/>
            <a:chExt cx="9144001" cy="4000573"/>
          </a:xfrm>
        </p:grpSpPr>
        <p:cxnSp>
          <p:nvCxnSpPr>
            <p:cNvPr id="178" name="Shape 178"/>
            <p:cNvCxnSpPr/>
            <p:nvPr/>
          </p:nvCxnSpPr>
          <p:spPr>
            <a:xfrm rot="10800000">
              <a:off x="190811" y="438150"/>
              <a:ext cx="0" cy="3990029"/>
            </a:xfrm>
            <a:prstGeom prst="straightConnector1">
              <a:avLst/>
            </a:prstGeom>
            <a:noFill/>
            <a:ln cap="flat" cmpd="sng" w="38100">
              <a:solidFill>
                <a:schemeClr val="lt1"/>
              </a:solidFill>
              <a:prstDash val="solid"/>
              <a:miter lim="400000"/>
              <a:headEnd len="sm" w="sm" type="none"/>
              <a:tailEnd len="sm" w="sm" type="none"/>
            </a:ln>
          </p:spPr>
        </p:cxnSp>
        <p:cxnSp>
          <p:nvCxnSpPr>
            <p:cNvPr id="179" name="Shape 179"/>
            <p:cNvCxnSpPr/>
            <p:nvPr/>
          </p:nvCxnSpPr>
          <p:spPr>
            <a:xfrm>
              <a:off x="1" y="720239"/>
              <a:ext cx="9144000" cy="0"/>
            </a:xfrm>
            <a:prstGeom prst="straightConnector1">
              <a:avLst/>
            </a:prstGeom>
            <a:noFill/>
            <a:ln cap="flat" cmpd="sng" w="38100">
              <a:solidFill>
                <a:schemeClr val="lt1"/>
              </a:solidFill>
              <a:prstDash val="solid"/>
              <a:miter lim="400000"/>
              <a:headEnd len="sm" w="sm" type="none"/>
              <a:tailEnd len="sm" w="sm" type="none"/>
            </a:ln>
          </p:spPr>
        </p:cxnSp>
        <p:cxnSp>
          <p:nvCxnSpPr>
            <p:cNvPr id="180" name="Shape 180"/>
            <p:cNvCxnSpPr/>
            <p:nvPr/>
          </p:nvCxnSpPr>
          <p:spPr>
            <a:xfrm flipH="1" rot="10800000">
              <a:off x="2" y="4417637"/>
              <a:ext cx="9144000" cy="21086"/>
            </a:xfrm>
            <a:prstGeom prst="straightConnector1">
              <a:avLst/>
            </a:prstGeom>
            <a:noFill/>
            <a:ln cap="flat" cmpd="sng" w="38100">
              <a:solidFill>
                <a:schemeClr val="lt1"/>
              </a:solidFill>
              <a:prstDash val="solid"/>
              <a:miter lim="400000"/>
              <a:headEnd len="sm" w="sm" type="none"/>
              <a:tailEnd len="sm" w="sm" type="none"/>
            </a:ln>
          </p:spPr>
        </p:cxnSp>
        <p:sp>
          <p:nvSpPr>
            <p:cNvPr id="181" name="Shape 181"/>
            <p:cNvSpPr/>
            <p:nvPr/>
          </p:nvSpPr>
          <p:spPr>
            <a:xfrm>
              <a:off x="3926960" y="2431696"/>
              <a:ext cx="1252291" cy="1206854"/>
            </a:xfrm>
            <a:prstGeom prst="ellipse">
              <a:avLst/>
            </a:prstGeom>
            <a:noFill/>
            <a:ln cap="flat" cmpd="sng" w="57150">
              <a:solidFill>
                <a:schemeClr val="lt1"/>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cxnSp>
          <p:nvCxnSpPr>
            <p:cNvPr id="182" name="Shape 182"/>
            <p:cNvCxnSpPr/>
            <p:nvPr/>
          </p:nvCxnSpPr>
          <p:spPr>
            <a:xfrm rot="10800000">
              <a:off x="8915400" y="438150"/>
              <a:ext cx="0" cy="3990030"/>
            </a:xfrm>
            <a:prstGeom prst="straightConnector1">
              <a:avLst/>
            </a:prstGeom>
            <a:noFill/>
            <a:ln cap="flat" cmpd="sng" w="38100">
              <a:solidFill>
                <a:schemeClr val="lt1"/>
              </a:solidFill>
              <a:prstDash val="solid"/>
              <a:miter lim="400000"/>
              <a:headEnd len="sm" w="sm" type="none"/>
              <a:tailEnd len="sm" w="sm" type="none"/>
            </a:ln>
          </p:spPr>
        </p:cxnSp>
        <p:cxnSp>
          <p:nvCxnSpPr>
            <p:cNvPr id="183" name="Shape 183"/>
            <p:cNvCxnSpPr/>
            <p:nvPr/>
          </p:nvCxnSpPr>
          <p:spPr>
            <a:xfrm>
              <a:off x="4372729" y="3035123"/>
              <a:ext cx="398543" cy="0"/>
            </a:xfrm>
            <a:prstGeom prst="straightConnector1">
              <a:avLst/>
            </a:prstGeom>
            <a:noFill/>
            <a:ln cap="flat" cmpd="sng" w="28575">
              <a:solidFill>
                <a:schemeClr val="lt1"/>
              </a:solidFill>
              <a:prstDash val="solid"/>
              <a:round/>
              <a:headEnd len="sm" w="sm" type="none"/>
              <a:tailEnd len="sm" w="sm" type="none"/>
            </a:ln>
          </p:spPr>
        </p:cxn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p:cSld name="Comparison">
    <p:spTree>
      <p:nvGrpSpPr>
        <p:cNvPr id="184" name="Shape 184"/>
        <p:cNvGrpSpPr/>
        <p:nvPr/>
      </p:nvGrpSpPr>
      <p:grpSpPr>
        <a:xfrm>
          <a:off x="0" y="0"/>
          <a:ext cx="0" cy="0"/>
          <a:chOff x="0" y="0"/>
          <a:chExt cx="0" cy="0"/>
        </a:xfrm>
      </p:grpSpPr>
      <p:sp>
        <p:nvSpPr>
          <p:cNvPr id="185" name="Shape 185"/>
          <p:cNvSpPr txBox="1"/>
          <p:nvPr>
            <p:ph idx="1" type="body"/>
          </p:nvPr>
        </p:nvSpPr>
        <p:spPr>
          <a:xfrm>
            <a:off x="609600" y="750110"/>
            <a:ext cx="5386917" cy="639763"/>
          </a:xfrm>
          <a:prstGeom prst="rect">
            <a:avLst/>
          </a:prstGeom>
          <a:noFill/>
          <a:ln>
            <a:noFill/>
          </a:ln>
        </p:spPr>
        <p:txBody>
          <a:bodyPr anchorCtr="0" anchor="b" bIns="91425" lIns="91425" spcFirstLastPara="1" rIns="91425" wrap="square" tIns="91425"/>
          <a:lstStyle>
            <a:lvl1pPr indent="-228600" lvl="0" marL="457200" marR="0" rtl="0" algn="l">
              <a:spcBef>
                <a:spcPts val="400"/>
              </a:spcBef>
              <a:spcAft>
                <a:spcPts val="0"/>
              </a:spcAft>
              <a:buClr>
                <a:schemeClr val="lt1"/>
              </a:buClr>
              <a:buSzPts val="2000"/>
              <a:buFont typeface="Noto Sans Symbols"/>
              <a:buNone/>
              <a:defRPr b="1" i="0" sz="2000" u="none" cap="none" strike="noStrike">
                <a:solidFill>
                  <a:schemeClr val="lt1"/>
                </a:solidFill>
                <a:latin typeface="Helvetica Neue"/>
                <a:ea typeface="Helvetica Neue"/>
                <a:cs typeface="Helvetica Neue"/>
                <a:sym typeface="Helvetica Neue"/>
              </a:defRPr>
            </a:lvl1pPr>
            <a:lvl2pPr indent="-228600" lvl="1" marL="914400" marR="0" rtl="0" algn="l">
              <a:spcBef>
                <a:spcPts val="400"/>
              </a:spcBef>
              <a:spcAft>
                <a:spcPts val="0"/>
              </a:spcAft>
              <a:buClr>
                <a:schemeClr val="lt1"/>
              </a:buClr>
              <a:buSzPts val="2000"/>
              <a:buFont typeface="Arial"/>
              <a:buNone/>
              <a:defRPr b="1" i="0" sz="2000" u="none" cap="none" strike="noStrike">
                <a:solidFill>
                  <a:schemeClr val="lt1"/>
                </a:solidFill>
                <a:latin typeface="Helvetica Neue"/>
                <a:ea typeface="Helvetica Neue"/>
                <a:cs typeface="Helvetica Neue"/>
                <a:sym typeface="Helvetica Neue"/>
              </a:defRPr>
            </a:lvl2pPr>
            <a:lvl3pPr indent="-228600" lvl="2" marL="1371600" marR="0" rtl="0" algn="l">
              <a:spcBef>
                <a:spcPts val="360"/>
              </a:spcBef>
              <a:spcAft>
                <a:spcPts val="0"/>
              </a:spcAft>
              <a:buClr>
                <a:schemeClr val="lt1"/>
              </a:buClr>
              <a:buSzPts val="1800"/>
              <a:buFont typeface="Arial"/>
              <a:buNone/>
              <a:defRPr b="1" i="0" sz="1800" u="none" cap="none" strike="noStrike">
                <a:solidFill>
                  <a:schemeClr val="lt1"/>
                </a:solidFill>
                <a:latin typeface="Helvetica Neue"/>
                <a:ea typeface="Helvetica Neue"/>
                <a:cs typeface="Helvetica Neue"/>
                <a:sym typeface="Helvetica Neue"/>
              </a:defRPr>
            </a:lvl3pPr>
            <a:lvl4pPr indent="-228600" lvl="3" marL="1828800" marR="0" rtl="0" algn="l">
              <a:spcBef>
                <a:spcPts val="320"/>
              </a:spcBef>
              <a:spcAft>
                <a:spcPts val="0"/>
              </a:spcAft>
              <a:buClr>
                <a:schemeClr val="lt1"/>
              </a:buClr>
              <a:buSzPts val="1600"/>
              <a:buFont typeface="Arial"/>
              <a:buNone/>
              <a:defRPr b="1" i="0" sz="1600" u="none" cap="none" strike="noStrike">
                <a:solidFill>
                  <a:schemeClr val="lt1"/>
                </a:solidFill>
                <a:latin typeface="Helvetica Neue"/>
                <a:ea typeface="Helvetica Neue"/>
                <a:cs typeface="Helvetica Neue"/>
                <a:sym typeface="Helvetica Neue"/>
              </a:defRPr>
            </a:lvl4pPr>
            <a:lvl5pPr indent="-228600" lvl="4" marL="2286000" marR="0" rtl="0" algn="l">
              <a:spcBef>
                <a:spcPts val="320"/>
              </a:spcBef>
              <a:spcAft>
                <a:spcPts val="0"/>
              </a:spcAft>
              <a:buClr>
                <a:schemeClr val="lt1"/>
              </a:buClr>
              <a:buSzPts val="1600"/>
              <a:buFont typeface="Arial"/>
              <a:buNone/>
              <a:defRPr b="1" i="0" sz="1600" u="none" cap="none" strike="noStrike">
                <a:solidFill>
                  <a:schemeClr val="lt1"/>
                </a:solidFill>
                <a:latin typeface="Helvetica Neue"/>
                <a:ea typeface="Helvetica Neue"/>
                <a:cs typeface="Helvetica Neue"/>
                <a:sym typeface="Helvetica Neue"/>
              </a:defRPr>
            </a:lvl5pPr>
            <a:lvl6pPr indent="-228600" lvl="5" marL="27432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6pPr>
            <a:lvl7pPr indent="-228600" lvl="6" marL="32004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7pPr>
            <a:lvl8pPr indent="-228600" lvl="7" marL="36576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8pPr>
            <a:lvl9pPr indent="-228600" lvl="8" marL="41148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9pPr>
          </a:lstStyle>
          <a:p/>
        </p:txBody>
      </p:sp>
      <p:sp>
        <p:nvSpPr>
          <p:cNvPr id="186" name="Shape 186"/>
          <p:cNvSpPr txBox="1"/>
          <p:nvPr>
            <p:ph idx="2" type="body"/>
          </p:nvPr>
        </p:nvSpPr>
        <p:spPr>
          <a:xfrm>
            <a:off x="609600" y="1389872"/>
            <a:ext cx="5386917" cy="5002303"/>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lt1"/>
              </a:buClr>
              <a:buSzPts val="2400"/>
              <a:buFont typeface="Noto Sans Symbols"/>
              <a:buChar char="▪"/>
              <a:defRPr b="0" i="0" sz="2400" u="none" cap="none" strike="noStrike">
                <a:solidFill>
                  <a:schemeClr val="lt1"/>
                </a:solidFill>
                <a:latin typeface="Helvetica Neue"/>
                <a:ea typeface="Helvetica Neue"/>
                <a:cs typeface="Helvetica Neue"/>
                <a:sym typeface="Helvetica Neue"/>
              </a:defRPr>
            </a:lvl1pPr>
            <a:lvl2pPr indent="-355600" lvl="1" marL="914400" marR="0" rtl="0" algn="l">
              <a:spcBef>
                <a:spcPts val="400"/>
              </a:spcBef>
              <a:spcAft>
                <a:spcPts val="0"/>
              </a:spcAft>
              <a:buClr>
                <a:schemeClr val="lt1"/>
              </a:buClr>
              <a:buSzPts val="2000"/>
              <a:buFont typeface="Arial"/>
              <a:buChar char="–"/>
              <a:defRPr b="0" i="0" sz="2000" u="none" cap="none" strike="noStrike">
                <a:solidFill>
                  <a:schemeClr val="lt1"/>
                </a:solidFill>
                <a:latin typeface="Helvetica Neue"/>
                <a:ea typeface="Helvetica Neue"/>
                <a:cs typeface="Helvetica Neue"/>
                <a:sym typeface="Helvetica Neue"/>
              </a:defRPr>
            </a:lvl2pPr>
            <a:lvl3pPr indent="-342900" lvl="2" marL="1371600" marR="0" rtl="0" algn="l">
              <a:spcBef>
                <a:spcPts val="360"/>
              </a:spcBef>
              <a:spcAft>
                <a:spcPts val="0"/>
              </a:spcAft>
              <a:buClr>
                <a:schemeClr val="lt1"/>
              </a:buClr>
              <a:buSzPts val="1800"/>
              <a:buFont typeface="Arial"/>
              <a:buChar char="•"/>
              <a:defRPr b="0" i="0" sz="1800" u="none" cap="none" strike="noStrike">
                <a:solidFill>
                  <a:schemeClr val="lt1"/>
                </a:solidFill>
                <a:latin typeface="Helvetica Neue"/>
                <a:ea typeface="Helvetica Neue"/>
                <a:cs typeface="Helvetica Neue"/>
                <a:sym typeface="Helvetica Neue"/>
              </a:defRPr>
            </a:lvl3pPr>
            <a:lvl4pPr indent="-330200" lvl="3" marL="1828800" marR="0" rtl="0" algn="l">
              <a:spcBef>
                <a:spcPts val="320"/>
              </a:spcBef>
              <a:spcAft>
                <a:spcPts val="0"/>
              </a:spcAft>
              <a:buClr>
                <a:schemeClr val="lt1"/>
              </a:buClr>
              <a:buSzPts val="1600"/>
              <a:buFont typeface="Arial"/>
              <a:buChar char="–"/>
              <a:defRPr b="0" i="0" sz="1600" u="none" cap="none" strike="noStrike">
                <a:solidFill>
                  <a:schemeClr val="lt1"/>
                </a:solidFill>
                <a:latin typeface="Helvetica Neue"/>
                <a:ea typeface="Helvetica Neue"/>
                <a:cs typeface="Helvetica Neue"/>
                <a:sym typeface="Helvetica Neue"/>
              </a:defRPr>
            </a:lvl4pPr>
            <a:lvl5pPr indent="-330200" lvl="4" marL="2286000" marR="0" rtl="0" algn="l">
              <a:spcBef>
                <a:spcPts val="320"/>
              </a:spcBef>
              <a:spcAft>
                <a:spcPts val="0"/>
              </a:spcAft>
              <a:buClr>
                <a:schemeClr val="lt1"/>
              </a:buClr>
              <a:buSzPts val="1600"/>
              <a:buFont typeface="Arial"/>
              <a:buChar char="»"/>
              <a:defRPr b="0" i="0" sz="1600" u="none" cap="none" strike="noStrike">
                <a:solidFill>
                  <a:schemeClr val="lt1"/>
                </a:solidFill>
                <a:latin typeface="Helvetica Neue"/>
                <a:ea typeface="Helvetica Neue"/>
                <a:cs typeface="Helvetica Neue"/>
                <a:sym typeface="Helvetica Neue"/>
              </a:defRPr>
            </a:lvl5pPr>
            <a:lvl6pPr indent="-330200" lvl="5" marL="27432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6pPr>
            <a:lvl7pPr indent="-330200" lvl="6" marL="32004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7pPr>
            <a:lvl8pPr indent="-330200" lvl="7" marL="36576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8pPr>
            <a:lvl9pPr indent="-330200" lvl="8" marL="41148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9pPr>
          </a:lstStyle>
          <a:p/>
        </p:txBody>
      </p:sp>
      <p:sp>
        <p:nvSpPr>
          <p:cNvPr id="187" name="Shape 187"/>
          <p:cNvSpPr txBox="1"/>
          <p:nvPr>
            <p:ph idx="3" type="body"/>
          </p:nvPr>
        </p:nvSpPr>
        <p:spPr>
          <a:xfrm>
            <a:off x="6193370" y="750110"/>
            <a:ext cx="5389033" cy="639763"/>
          </a:xfrm>
          <a:prstGeom prst="rect">
            <a:avLst/>
          </a:prstGeom>
          <a:noFill/>
          <a:ln>
            <a:noFill/>
          </a:ln>
        </p:spPr>
        <p:txBody>
          <a:bodyPr anchorCtr="0" anchor="b" bIns="91425" lIns="91425" spcFirstLastPara="1" rIns="91425" wrap="square" tIns="91425"/>
          <a:lstStyle>
            <a:lvl1pPr indent="-228600" lvl="0" marL="457200" marR="0" rtl="0" algn="l">
              <a:spcBef>
                <a:spcPts val="400"/>
              </a:spcBef>
              <a:spcAft>
                <a:spcPts val="0"/>
              </a:spcAft>
              <a:buClr>
                <a:schemeClr val="lt1"/>
              </a:buClr>
              <a:buSzPts val="2000"/>
              <a:buFont typeface="Noto Sans Symbols"/>
              <a:buNone/>
              <a:defRPr b="1" i="0" sz="2000" u="none" cap="none" strike="noStrike">
                <a:solidFill>
                  <a:schemeClr val="lt1"/>
                </a:solidFill>
                <a:latin typeface="Helvetica Neue"/>
                <a:ea typeface="Helvetica Neue"/>
                <a:cs typeface="Helvetica Neue"/>
                <a:sym typeface="Helvetica Neue"/>
              </a:defRPr>
            </a:lvl1pPr>
            <a:lvl2pPr indent="-228600" lvl="1" marL="914400" marR="0" rtl="0" algn="l">
              <a:spcBef>
                <a:spcPts val="400"/>
              </a:spcBef>
              <a:spcAft>
                <a:spcPts val="0"/>
              </a:spcAft>
              <a:buClr>
                <a:schemeClr val="lt1"/>
              </a:buClr>
              <a:buSzPts val="2000"/>
              <a:buFont typeface="Arial"/>
              <a:buNone/>
              <a:defRPr b="1" i="0" sz="2000" u="none" cap="none" strike="noStrike">
                <a:solidFill>
                  <a:schemeClr val="lt1"/>
                </a:solidFill>
                <a:latin typeface="Helvetica Neue"/>
                <a:ea typeface="Helvetica Neue"/>
                <a:cs typeface="Helvetica Neue"/>
                <a:sym typeface="Helvetica Neue"/>
              </a:defRPr>
            </a:lvl2pPr>
            <a:lvl3pPr indent="-228600" lvl="2" marL="1371600" marR="0" rtl="0" algn="l">
              <a:spcBef>
                <a:spcPts val="360"/>
              </a:spcBef>
              <a:spcAft>
                <a:spcPts val="0"/>
              </a:spcAft>
              <a:buClr>
                <a:schemeClr val="lt1"/>
              </a:buClr>
              <a:buSzPts val="1800"/>
              <a:buFont typeface="Arial"/>
              <a:buNone/>
              <a:defRPr b="1" i="0" sz="1800" u="none" cap="none" strike="noStrike">
                <a:solidFill>
                  <a:schemeClr val="lt1"/>
                </a:solidFill>
                <a:latin typeface="Helvetica Neue"/>
                <a:ea typeface="Helvetica Neue"/>
                <a:cs typeface="Helvetica Neue"/>
                <a:sym typeface="Helvetica Neue"/>
              </a:defRPr>
            </a:lvl3pPr>
            <a:lvl4pPr indent="-228600" lvl="3" marL="1828800" marR="0" rtl="0" algn="l">
              <a:spcBef>
                <a:spcPts val="320"/>
              </a:spcBef>
              <a:spcAft>
                <a:spcPts val="0"/>
              </a:spcAft>
              <a:buClr>
                <a:schemeClr val="lt1"/>
              </a:buClr>
              <a:buSzPts val="1600"/>
              <a:buFont typeface="Arial"/>
              <a:buNone/>
              <a:defRPr b="1" i="0" sz="1600" u="none" cap="none" strike="noStrike">
                <a:solidFill>
                  <a:schemeClr val="lt1"/>
                </a:solidFill>
                <a:latin typeface="Helvetica Neue"/>
                <a:ea typeface="Helvetica Neue"/>
                <a:cs typeface="Helvetica Neue"/>
                <a:sym typeface="Helvetica Neue"/>
              </a:defRPr>
            </a:lvl4pPr>
            <a:lvl5pPr indent="-228600" lvl="4" marL="2286000" marR="0" rtl="0" algn="l">
              <a:spcBef>
                <a:spcPts val="320"/>
              </a:spcBef>
              <a:spcAft>
                <a:spcPts val="0"/>
              </a:spcAft>
              <a:buClr>
                <a:schemeClr val="lt1"/>
              </a:buClr>
              <a:buSzPts val="1600"/>
              <a:buFont typeface="Arial"/>
              <a:buNone/>
              <a:defRPr b="1" i="0" sz="1600" u="none" cap="none" strike="noStrike">
                <a:solidFill>
                  <a:schemeClr val="lt1"/>
                </a:solidFill>
                <a:latin typeface="Helvetica Neue"/>
                <a:ea typeface="Helvetica Neue"/>
                <a:cs typeface="Helvetica Neue"/>
                <a:sym typeface="Helvetica Neue"/>
              </a:defRPr>
            </a:lvl5pPr>
            <a:lvl6pPr indent="-228600" lvl="5" marL="27432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6pPr>
            <a:lvl7pPr indent="-228600" lvl="6" marL="32004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7pPr>
            <a:lvl8pPr indent="-228600" lvl="7" marL="36576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8pPr>
            <a:lvl9pPr indent="-228600" lvl="8" marL="41148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9pPr>
          </a:lstStyle>
          <a:p/>
        </p:txBody>
      </p:sp>
      <p:sp>
        <p:nvSpPr>
          <p:cNvPr id="188" name="Shape 188"/>
          <p:cNvSpPr txBox="1"/>
          <p:nvPr>
            <p:ph idx="4" type="body"/>
          </p:nvPr>
        </p:nvSpPr>
        <p:spPr>
          <a:xfrm>
            <a:off x="6193370" y="1389873"/>
            <a:ext cx="5389033" cy="5002301"/>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lt1"/>
              </a:buClr>
              <a:buSzPts val="2400"/>
              <a:buFont typeface="Noto Sans Symbols"/>
              <a:buChar char="▪"/>
              <a:defRPr b="0" i="0" sz="2400" u="none" cap="none" strike="noStrike">
                <a:solidFill>
                  <a:schemeClr val="lt1"/>
                </a:solidFill>
                <a:latin typeface="Helvetica Neue"/>
                <a:ea typeface="Helvetica Neue"/>
                <a:cs typeface="Helvetica Neue"/>
                <a:sym typeface="Helvetica Neue"/>
              </a:defRPr>
            </a:lvl1pPr>
            <a:lvl2pPr indent="-355600" lvl="1" marL="914400" marR="0" rtl="0" algn="l">
              <a:spcBef>
                <a:spcPts val="400"/>
              </a:spcBef>
              <a:spcAft>
                <a:spcPts val="0"/>
              </a:spcAft>
              <a:buClr>
                <a:schemeClr val="lt1"/>
              </a:buClr>
              <a:buSzPts val="2000"/>
              <a:buFont typeface="Arial"/>
              <a:buChar char="–"/>
              <a:defRPr b="0" i="0" sz="2000" u="none" cap="none" strike="noStrike">
                <a:solidFill>
                  <a:schemeClr val="lt1"/>
                </a:solidFill>
                <a:latin typeface="Helvetica Neue"/>
                <a:ea typeface="Helvetica Neue"/>
                <a:cs typeface="Helvetica Neue"/>
                <a:sym typeface="Helvetica Neue"/>
              </a:defRPr>
            </a:lvl2pPr>
            <a:lvl3pPr indent="-342900" lvl="2" marL="1371600" marR="0" rtl="0" algn="l">
              <a:spcBef>
                <a:spcPts val="360"/>
              </a:spcBef>
              <a:spcAft>
                <a:spcPts val="0"/>
              </a:spcAft>
              <a:buClr>
                <a:schemeClr val="lt1"/>
              </a:buClr>
              <a:buSzPts val="1800"/>
              <a:buFont typeface="Arial"/>
              <a:buChar char="•"/>
              <a:defRPr b="0" i="0" sz="1800" u="none" cap="none" strike="noStrike">
                <a:solidFill>
                  <a:schemeClr val="lt1"/>
                </a:solidFill>
                <a:latin typeface="Helvetica Neue"/>
                <a:ea typeface="Helvetica Neue"/>
                <a:cs typeface="Helvetica Neue"/>
                <a:sym typeface="Helvetica Neue"/>
              </a:defRPr>
            </a:lvl3pPr>
            <a:lvl4pPr indent="-330200" lvl="3" marL="1828800" marR="0" rtl="0" algn="l">
              <a:spcBef>
                <a:spcPts val="320"/>
              </a:spcBef>
              <a:spcAft>
                <a:spcPts val="0"/>
              </a:spcAft>
              <a:buClr>
                <a:schemeClr val="lt1"/>
              </a:buClr>
              <a:buSzPts val="1600"/>
              <a:buFont typeface="Arial"/>
              <a:buChar char="–"/>
              <a:defRPr b="0" i="0" sz="1600" u="none" cap="none" strike="noStrike">
                <a:solidFill>
                  <a:schemeClr val="lt1"/>
                </a:solidFill>
                <a:latin typeface="Helvetica Neue"/>
                <a:ea typeface="Helvetica Neue"/>
                <a:cs typeface="Helvetica Neue"/>
                <a:sym typeface="Helvetica Neue"/>
              </a:defRPr>
            </a:lvl4pPr>
            <a:lvl5pPr indent="-330200" lvl="4" marL="2286000" marR="0" rtl="0" algn="l">
              <a:spcBef>
                <a:spcPts val="320"/>
              </a:spcBef>
              <a:spcAft>
                <a:spcPts val="0"/>
              </a:spcAft>
              <a:buClr>
                <a:schemeClr val="lt1"/>
              </a:buClr>
              <a:buSzPts val="1600"/>
              <a:buFont typeface="Arial"/>
              <a:buChar char="»"/>
              <a:defRPr b="0" i="0" sz="1600" u="none" cap="none" strike="noStrike">
                <a:solidFill>
                  <a:schemeClr val="lt1"/>
                </a:solidFill>
                <a:latin typeface="Helvetica Neue"/>
                <a:ea typeface="Helvetica Neue"/>
                <a:cs typeface="Helvetica Neue"/>
                <a:sym typeface="Helvetica Neue"/>
              </a:defRPr>
            </a:lvl5pPr>
            <a:lvl6pPr indent="-330200" lvl="5" marL="27432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6pPr>
            <a:lvl7pPr indent="-330200" lvl="6" marL="32004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7pPr>
            <a:lvl8pPr indent="-330200" lvl="7" marL="36576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8pPr>
            <a:lvl9pPr indent="-330200" lvl="8" marL="41148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9pPr>
          </a:lstStyle>
          <a:p/>
        </p:txBody>
      </p:sp>
      <p:sp>
        <p:nvSpPr>
          <p:cNvPr id="189" name="Shape 189"/>
          <p:cNvSpPr txBox="1"/>
          <p:nvPr>
            <p:ph type="title"/>
          </p:nvPr>
        </p:nvSpPr>
        <p:spPr>
          <a:xfrm>
            <a:off x="-1" y="45954"/>
            <a:ext cx="12192000" cy="388188"/>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rgbClr val="FEBC11"/>
              </a:buClr>
              <a:buSzPts val="2000"/>
              <a:buFont typeface="Helvetica Neue"/>
              <a:buNone/>
              <a:defRPr b="1" i="0" sz="2000" u="none" cap="none" strike="noStrike">
                <a:solidFill>
                  <a:srgbClr val="FEBC1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90" name="Shape 19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p:cSld name="Title Only">
    <p:spTree>
      <p:nvGrpSpPr>
        <p:cNvPr id="17" name="Shape 17"/>
        <p:cNvGrpSpPr/>
        <p:nvPr/>
      </p:nvGrpSpPr>
      <p:grpSpPr>
        <a:xfrm>
          <a:off x="0" y="0"/>
          <a:ext cx="0" cy="0"/>
          <a:chOff x="0" y="0"/>
          <a:chExt cx="0" cy="0"/>
        </a:xfrm>
      </p:grpSpPr>
      <p:sp>
        <p:nvSpPr>
          <p:cNvPr id="18" name="Shape 18"/>
          <p:cNvSpPr txBox="1"/>
          <p:nvPr>
            <p:ph type="title"/>
          </p:nvPr>
        </p:nvSpPr>
        <p:spPr>
          <a:xfrm>
            <a:off x="2" y="43131"/>
            <a:ext cx="12192000" cy="388188"/>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rgbClr val="FEBC11"/>
              </a:buClr>
              <a:buSzPts val="2000"/>
              <a:buFont typeface="Helvetica Neue"/>
              <a:buNone/>
              <a:defRPr b="1" i="0" sz="2000" u="none" cap="none" strike="noStrike">
                <a:solidFill>
                  <a:srgbClr val="FEBC1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Field Right Text">
  <p:cSld name="Field Right Text">
    <p:spTree>
      <p:nvGrpSpPr>
        <p:cNvPr id="19" name="Shape 19"/>
        <p:cNvGrpSpPr/>
        <p:nvPr/>
      </p:nvGrpSpPr>
      <p:grpSpPr>
        <a:xfrm>
          <a:off x="0" y="0"/>
          <a:ext cx="0" cy="0"/>
          <a:chOff x="0" y="0"/>
          <a:chExt cx="0" cy="0"/>
        </a:xfrm>
      </p:grpSpPr>
      <p:sp>
        <p:nvSpPr>
          <p:cNvPr id="20" name="Shape 20"/>
          <p:cNvSpPr txBox="1"/>
          <p:nvPr>
            <p:ph idx="1" type="body"/>
          </p:nvPr>
        </p:nvSpPr>
        <p:spPr>
          <a:xfrm>
            <a:off x="310551" y="776377"/>
            <a:ext cx="5384800" cy="5235288"/>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lt1"/>
              </a:buClr>
              <a:buSzPts val="2800"/>
              <a:buFont typeface="Noto Sans Symbols"/>
              <a:buChar char="▪"/>
              <a:defRPr b="0" i="0" sz="2800" u="none" cap="none" strike="noStrike">
                <a:solidFill>
                  <a:schemeClr val="lt1"/>
                </a:solidFill>
                <a:latin typeface="Helvetica Neue"/>
                <a:ea typeface="Helvetica Neue"/>
                <a:cs typeface="Helvetica Neue"/>
                <a:sym typeface="Helvetica Neue"/>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Helvetica Neue"/>
                <a:ea typeface="Helvetica Neue"/>
                <a:cs typeface="Helvetica Neue"/>
                <a:sym typeface="Helvetica Neue"/>
              </a:defRPr>
            </a:lvl2pPr>
            <a:lvl3pPr indent="-355600" lvl="2" marL="1371600" marR="0" rtl="0" algn="l">
              <a:spcBef>
                <a:spcPts val="400"/>
              </a:spcBef>
              <a:spcAft>
                <a:spcPts val="0"/>
              </a:spcAft>
              <a:buClr>
                <a:schemeClr val="lt1"/>
              </a:buClr>
              <a:buSzPts val="2000"/>
              <a:buFont typeface="Arial"/>
              <a:buChar char="•"/>
              <a:defRPr b="0" i="0" sz="2000" u="none" cap="none" strike="noStrike">
                <a:solidFill>
                  <a:schemeClr val="lt1"/>
                </a:solidFill>
                <a:latin typeface="Helvetica Neue"/>
                <a:ea typeface="Helvetica Neue"/>
                <a:cs typeface="Helvetica Neue"/>
                <a:sym typeface="Helvetica Neue"/>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Helvetica Neue"/>
                <a:ea typeface="Helvetica Neue"/>
                <a:cs typeface="Helvetica Neue"/>
                <a:sym typeface="Helvetica Neue"/>
              </a:defRPr>
            </a:lvl4pPr>
            <a:lvl5pPr indent="-342900" lvl="4" marL="2286000" marR="0" rtl="0" algn="l">
              <a:spcBef>
                <a:spcPts val="360"/>
              </a:spcBef>
              <a:spcAft>
                <a:spcPts val="0"/>
              </a:spcAft>
              <a:buClr>
                <a:schemeClr val="lt1"/>
              </a:buClr>
              <a:buSzPts val="1800"/>
              <a:buFont typeface="Arial"/>
              <a:buChar char="»"/>
              <a:defRPr b="0" i="0" sz="1800" u="none" cap="none" strike="noStrike">
                <a:solidFill>
                  <a:schemeClr val="lt1"/>
                </a:solidFill>
                <a:latin typeface="Helvetica Neue"/>
                <a:ea typeface="Helvetica Neue"/>
                <a:cs typeface="Helvetica Neue"/>
                <a:sym typeface="Helvetica Neue"/>
              </a:defRPr>
            </a:lvl5pPr>
            <a:lvl6pPr indent="-342900" lvl="5" marL="27432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21" name="Shape 21"/>
          <p:cNvSpPr txBox="1"/>
          <p:nvPr>
            <p:ph type="title"/>
          </p:nvPr>
        </p:nvSpPr>
        <p:spPr>
          <a:xfrm>
            <a:off x="2" y="43131"/>
            <a:ext cx="12192000" cy="388188"/>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rgbClr val="FEBC11"/>
              </a:buClr>
              <a:buSzPts val="2000"/>
              <a:buFont typeface="Helvetica Neue"/>
              <a:buNone/>
              <a:defRPr b="1" i="0" sz="2000" u="none" cap="none" strike="noStrike">
                <a:solidFill>
                  <a:srgbClr val="FEBC1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grpSp>
        <p:nvGrpSpPr>
          <p:cNvPr id="22" name="Shape 22"/>
          <p:cNvGrpSpPr/>
          <p:nvPr/>
        </p:nvGrpSpPr>
        <p:grpSpPr>
          <a:xfrm flipH="1">
            <a:off x="5994401" y="832528"/>
            <a:ext cx="5976292" cy="5542872"/>
            <a:chOff x="76200" y="624396"/>
            <a:chExt cx="4482219" cy="4157154"/>
          </a:xfrm>
        </p:grpSpPr>
        <p:sp>
          <p:nvSpPr>
            <p:cNvPr id="23" name="Shape 23"/>
            <p:cNvSpPr/>
            <p:nvPr/>
          </p:nvSpPr>
          <p:spPr>
            <a:xfrm>
              <a:off x="2909976" y="730240"/>
              <a:ext cx="1626375" cy="3518814"/>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24" name="Shape 24"/>
            <p:cNvSpPr/>
            <p:nvPr/>
          </p:nvSpPr>
          <p:spPr>
            <a:xfrm>
              <a:off x="113470" y="730240"/>
              <a:ext cx="2796507" cy="597317"/>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25" name="Shape 25"/>
            <p:cNvSpPr/>
            <p:nvPr/>
          </p:nvSpPr>
          <p:spPr>
            <a:xfrm>
              <a:off x="113166" y="3651737"/>
              <a:ext cx="2796810" cy="597317"/>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26" name="Shape 26"/>
            <p:cNvSpPr/>
            <p:nvPr/>
          </p:nvSpPr>
          <p:spPr>
            <a:xfrm>
              <a:off x="76200" y="624396"/>
              <a:ext cx="64172" cy="119937"/>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27" name="Shape 27"/>
            <p:cNvSpPr/>
            <p:nvPr/>
          </p:nvSpPr>
          <p:spPr>
            <a:xfrm>
              <a:off x="77182" y="4240361"/>
              <a:ext cx="64172" cy="113896"/>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28" name="Shape 28"/>
            <p:cNvSpPr/>
            <p:nvPr/>
          </p:nvSpPr>
          <p:spPr>
            <a:xfrm>
              <a:off x="2452806" y="4249055"/>
              <a:ext cx="1263083" cy="423805"/>
            </a:xfrm>
            <a:prstGeom prst="rect">
              <a:avLst/>
            </a:prstGeom>
            <a:noFill/>
            <a:ln cap="flat" cmpd="sng" w="25400">
              <a:solidFill>
                <a:schemeClr val="lt1"/>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29" name="Shape 29"/>
            <p:cNvSpPr/>
            <p:nvPr/>
          </p:nvSpPr>
          <p:spPr>
            <a:xfrm>
              <a:off x="3669080" y="4184677"/>
              <a:ext cx="95921" cy="71941"/>
            </a:xfrm>
            <a:custGeom>
              <a:pathLst>
                <a:path extrusionOk="0" h="120000" w="120000">
                  <a:moveTo>
                    <a:pt x="60000" y="0"/>
                  </a:moveTo>
                  <a:lnTo>
                    <a:pt x="120000" y="120000"/>
                  </a:lnTo>
                  <a:lnTo>
                    <a:pt x="0" y="120000"/>
                  </a:lnTo>
                  <a:close/>
                </a:path>
              </a:pathLst>
            </a:cu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600"/>
                <a:buFont typeface="Calibri"/>
                <a:buNone/>
              </a:pPr>
              <a:r>
                <a:t/>
              </a:r>
              <a:endParaRPr b="0" i="0" sz="2600" u="none" cap="none" strike="noStrike">
                <a:solidFill>
                  <a:srgbClr val="FFFFFF"/>
                </a:solidFill>
                <a:latin typeface="Calibri"/>
                <a:ea typeface="Calibri"/>
                <a:cs typeface="Calibri"/>
                <a:sym typeface="Calibri"/>
              </a:endParaRPr>
            </a:p>
          </p:txBody>
        </p:sp>
        <p:sp>
          <p:nvSpPr>
            <p:cNvPr id="30" name="Shape 30"/>
            <p:cNvSpPr/>
            <p:nvPr/>
          </p:nvSpPr>
          <p:spPr>
            <a:xfrm>
              <a:off x="1075191" y="2276247"/>
              <a:ext cx="462717" cy="450769"/>
            </a:xfrm>
            <a:prstGeom prst="ellipse">
              <a:avLst/>
            </a:prstGeom>
            <a:noFill/>
            <a:ln cap="flat" cmpd="sng" w="28575">
              <a:solidFill>
                <a:schemeClr val="lt1"/>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cxnSp>
          <p:nvCxnSpPr>
            <p:cNvPr id="31" name="Shape 31"/>
            <p:cNvCxnSpPr/>
            <p:nvPr/>
          </p:nvCxnSpPr>
          <p:spPr>
            <a:xfrm rot="10800000">
              <a:off x="1306549" y="2421056"/>
              <a:ext cx="0" cy="161149"/>
            </a:xfrm>
            <a:prstGeom prst="straightConnector1">
              <a:avLst/>
            </a:prstGeom>
            <a:noFill/>
            <a:ln cap="flat" cmpd="sng" w="19050">
              <a:solidFill>
                <a:schemeClr val="lt1"/>
              </a:solidFill>
              <a:prstDash val="solid"/>
              <a:miter lim="400000"/>
              <a:headEnd len="sm" w="sm" type="none"/>
              <a:tailEnd len="sm" w="sm" type="none"/>
            </a:ln>
          </p:spPr>
        </p:cxnSp>
        <p:cxnSp>
          <p:nvCxnSpPr>
            <p:cNvPr id="32" name="Shape 32"/>
            <p:cNvCxnSpPr/>
            <p:nvPr/>
          </p:nvCxnSpPr>
          <p:spPr>
            <a:xfrm rot="10800000">
              <a:off x="3716192" y="4256618"/>
              <a:ext cx="0" cy="524932"/>
            </a:xfrm>
            <a:prstGeom prst="straightConnector1">
              <a:avLst/>
            </a:prstGeom>
            <a:noFill/>
            <a:ln cap="flat" cmpd="sng" w="28575">
              <a:solidFill>
                <a:schemeClr val="lt1"/>
              </a:solidFill>
              <a:prstDash val="solid"/>
              <a:round/>
              <a:headEnd len="sm" w="sm" type="none"/>
              <a:tailEnd len="sm" w="sm" type="none"/>
            </a:ln>
          </p:spPr>
        </p:cxnSp>
        <p:sp>
          <p:nvSpPr>
            <p:cNvPr id="33" name="Shape 33"/>
            <p:cNvSpPr/>
            <p:nvPr/>
          </p:nvSpPr>
          <p:spPr>
            <a:xfrm>
              <a:off x="113470" y="1328649"/>
              <a:ext cx="2796507" cy="2320590"/>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cxnSp>
          <p:nvCxnSpPr>
            <p:cNvPr id="34" name="Shape 34"/>
            <p:cNvCxnSpPr/>
            <p:nvPr/>
          </p:nvCxnSpPr>
          <p:spPr>
            <a:xfrm rot="10800000">
              <a:off x="3720384" y="3651692"/>
              <a:ext cx="813188" cy="0"/>
            </a:xfrm>
            <a:prstGeom prst="straightConnector1">
              <a:avLst/>
            </a:prstGeom>
            <a:noFill/>
            <a:ln cap="flat" cmpd="sng" w="28575">
              <a:solidFill>
                <a:schemeClr val="lt1"/>
              </a:solidFill>
              <a:prstDash val="solid"/>
              <a:round/>
              <a:headEnd len="sm" w="sm" type="none"/>
              <a:tailEnd len="sm" w="sm" type="none"/>
            </a:ln>
          </p:spPr>
        </p:cxnSp>
        <p:cxnSp>
          <p:nvCxnSpPr>
            <p:cNvPr id="35" name="Shape 35"/>
            <p:cNvCxnSpPr/>
            <p:nvPr/>
          </p:nvCxnSpPr>
          <p:spPr>
            <a:xfrm rot="10800000">
              <a:off x="3720384" y="1327557"/>
              <a:ext cx="813188" cy="0"/>
            </a:xfrm>
            <a:prstGeom prst="straightConnector1">
              <a:avLst/>
            </a:prstGeom>
            <a:noFill/>
            <a:ln cap="flat" cmpd="sng" w="28575">
              <a:solidFill>
                <a:schemeClr val="lt1"/>
              </a:solidFill>
              <a:prstDash val="solid"/>
              <a:round/>
              <a:headEnd len="sm" w="sm" type="none"/>
              <a:tailEnd len="sm" w="sm" type="none"/>
            </a:ln>
          </p:spPr>
        </p:cxnSp>
        <p:cxnSp>
          <p:nvCxnSpPr>
            <p:cNvPr id="36" name="Shape 36"/>
            <p:cNvCxnSpPr/>
            <p:nvPr/>
          </p:nvCxnSpPr>
          <p:spPr>
            <a:xfrm rot="10800000">
              <a:off x="3720384" y="4672860"/>
              <a:ext cx="813188" cy="0"/>
            </a:xfrm>
            <a:prstGeom prst="straightConnector1">
              <a:avLst/>
            </a:prstGeom>
            <a:noFill/>
            <a:ln cap="flat" cmpd="sng" w="28575">
              <a:solidFill>
                <a:schemeClr val="lt1"/>
              </a:solidFill>
              <a:prstDash val="solid"/>
              <a:round/>
              <a:headEnd len="sm" w="sm" type="none"/>
              <a:tailEnd len="sm" w="sm" type="none"/>
            </a:ln>
          </p:spPr>
        </p:cxnSp>
        <p:sp>
          <p:nvSpPr>
            <p:cNvPr id="37" name="Shape 37"/>
            <p:cNvSpPr/>
            <p:nvPr/>
          </p:nvSpPr>
          <p:spPr>
            <a:xfrm>
              <a:off x="4487571" y="624396"/>
              <a:ext cx="70848" cy="125745"/>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38" name="Shape 38"/>
            <p:cNvSpPr/>
            <p:nvPr/>
          </p:nvSpPr>
          <p:spPr>
            <a:xfrm>
              <a:off x="4516358" y="2451713"/>
              <a:ext cx="39979" cy="99837"/>
            </a:xfrm>
            <a:prstGeom prst="rect">
              <a:avLst/>
            </a:prstGeom>
            <a:solidFill>
              <a:srgbClr val="C0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alf Field Vertical Goal Down">
  <p:cSld name="Half Field Vertical Goal Down">
    <p:spTree>
      <p:nvGrpSpPr>
        <p:cNvPr id="39" name="Shape 39"/>
        <p:cNvGrpSpPr/>
        <p:nvPr/>
      </p:nvGrpSpPr>
      <p:grpSpPr>
        <a:xfrm>
          <a:off x="0" y="0"/>
          <a:ext cx="0" cy="0"/>
          <a:chOff x="0" y="0"/>
          <a:chExt cx="0" cy="0"/>
        </a:xfrm>
      </p:grpSpPr>
      <p:sp>
        <p:nvSpPr>
          <p:cNvPr id="40" name="Shape 40"/>
          <p:cNvSpPr txBox="1"/>
          <p:nvPr>
            <p:ph type="title"/>
          </p:nvPr>
        </p:nvSpPr>
        <p:spPr>
          <a:xfrm>
            <a:off x="2" y="43131"/>
            <a:ext cx="12192000" cy="388188"/>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rgbClr val="FEBC11"/>
              </a:buClr>
              <a:buSzPts val="2000"/>
              <a:buFont typeface="Helvetica Neue"/>
              <a:buNone/>
              <a:defRPr b="1" i="0" sz="2000" u="none" cap="none" strike="noStrike">
                <a:solidFill>
                  <a:srgbClr val="FEBC1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grpSp>
        <p:nvGrpSpPr>
          <p:cNvPr id="41" name="Shape 41"/>
          <p:cNvGrpSpPr/>
          <p:nvPr/>
        </p:nvGrpSpPr>
        <p:grpSpPr>
          <a:xfrm>
            <a:off x="190949" y="419546"/>
            <a:ext cx="11741446" cy="5971205"/>
            <a:chOff x="143210" y="314659"/>
            <a:chExt cx="8806085" cy="4478404"/>
          </a:xfrm>
        </p:grpSpPr>
        <p:sp>
          <p:nvSpPr>
            <p:cNvPr id="42" name="Shape 42"/>
            <p:cNvSpPr/>
            <p:nvPr/>
          </p:nvSpPr>
          <p:spPr>
            <a:xfrm flipH="1" rot="10800000">
              <a:off x="7380744" y="1948966"/>
              <a:ext cx="1420407" cy="2803762"/>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3" name="Shape 43"/>
            <p:cNvSpPr/>
            <p:nvPr/>
          </p:nvSpPr>
          <p:spPr>
            <a:xfrm flipH="1" rot="10800000">
              <a:off x="1694239" y="1948966"/>
              <a:ext cx="5686506" cy="2803762"/>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4" name="Shape 44"/>
            <p:cNvSpPr/>
            <p:nvPr/>
          </p:nvSpPr>
          <p:spPr>
            <a:xfrm flipH="1" rot="10800000">
              <a:off x="277476" y="1948966"/>
              <a:ext cx="1416763" cy="2803762"/>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5" name="Shape 45"/>
            <p:cNvSpPr/>
            <p:nvPr/>
          </p:nvSpPr>
          <p:spPr>
            <a:xfrm flipH="1" rot="10800000">
              <a:off x="4248329" y="3184851"/>
              <a:ext cx="762000" cy="734352"/>
            </a:xfrm>
            <a:prstGeom prst="ellipse">
              <a:avLst/>
            </a:prstGeom>
            <a:noFill/>
            <a:ln cap="flat" cmpd="sng" w="44450">
              <a:solidFill>
                <a:schemeClr val="lt1"/>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cxnSp>
          <p:nvCxnSpPr>
            <p:cNvPr id="46" name="Shape 46"/>
            <p:cNvCxnSpPr/>
            <p:nvPr/>
          </p:nvCxnSpPr>
          <p:spPr>
            <a:xfrm>
              <a:off x="4508076" y="3552027"/>
              <a:ext cx="242507" cy="0"/>
            </a:xfrm>
            <a:prstGeom prst="straightConnector1">
              <a:avLst/>
            </a:prstGeom>
            <a:noFill/>
            <a:ln cap="flat" cmpd="sng" w="28575">
              <a:solidFill>
                <a:schemeClr val="lt1"/>
              </a:solidFill>
              <a:prstDash val="solid"/>
              <a:round/>
              <a:headEnd len="sm" w="sm" type="none"/>
              <a:tailEnd len="sm" w="sm" type="none"/>
            </a:ln>
          </p:spPr>
        </p:cxnSp>
        <p:sp>
          <p:nvSpPr>
            <p:cNvPr id="47" name="Shape 47"/>
            <p:cNvSpPr/>
            <p:nvPr/>
          </p:nvSpPr>
          <p:spPr>
            <a:xfrm flipH="1" rot="10800000">
              <a:off x="277476" y="353525"/>
              <a:ext cx="8523676" cy="1595441"/>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cxnSp>
          <p:nvCxnSpPr>
            <p:cNvPr id="48" name="Shape 48"/>
            <p:cNvCxnSpPr/>
            <p:nvPr/>
          </p:nvCxnSpPr>
          <p:spPr>
            <a:xfrm rot="10800000">
              <a:off x="1708581" y="353525"/>
              <a:ext cx="0" cy="760650"/>
            </a:xfrm>
            <a:prstGeom prst="straightConnector1">
              <a:avLst/>
            </a:prstGeom>
            <a:noFill/>
            <a:ln cap="flat" cmpd="sng" w="28575">
              <a:solidFill>
                <a:schemeClr val="lt1"/>
              </a:solidFill>
              <a:prstDash val="solid"/>
              <a:round/>
              <a:headEnd len="sm" w="sm" type="none"/>
              <a:tailEnd len="sm" w="sm" type="none"/>
            </a:ln>
          </p:spPr>
        </p:cxnSp>
        <p:cxnSp>
          <p:nvCxnSpPr>
            <p:cNvPr id="49" name="Shape 49"/>
            <p:cNvCxnSpPr/>
            <p:nvPr/>
          </p:nvCxnSpPr>
          <p:spPr>
            <a:xfrm rot="10800000">
              <a:off x="7382664" y="353525"/>
              <a:ext cx="0" cy="760650"/>
            </a:xfrm>
            <a:prstGeom prst="straightConnector1">
              <a:avLst/>
            </a:prstGeom>
            <a:noFill/>
            <a:ln cap="flat" cmpd="sng" w="28575">
              <a:solidFill>
                <a:schemeClr val="lt1"/>
              </a:solidFill>
              <a:prstDash val="solid"/>
              <a:round/>
              <a:headEnd len="sm" w="sm" type="none"/>
              <a:tailEnd len="sm" w="sm" type="none"/>
            </a:ln>
          </p:spPr>
        </p:cxnSp>
        <p:sp>
          <p:nvSpPr>
            <p:cNvPr id="50" name="Shape 50"/>
            <p:cNvSpPr/>
            <p:nvPr/>
          </p:nvSpPr>
          <p:spPr>
            <a:xfrm flipH="1" rot="5400000">
              <a:off x="4606469" y="304011"/>
              <a:ext cx="45720" cy="99837"/>
            </a:xfrm>
            <a:prstGeom prst="rect">
              <a:avLst/>
            </a:prstGeom>
            <a:solidFill>
              <a:srgbClr val="C0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1" name="Shape 51"/>
            <p:cNvSpPr/>
            <p:nvPr/>
          </p:nvSpPr>
          <p:spPr>
            <a:xfrm flipH="1" rot="5400000">
              <a:off x="8839449" y="278200"/>
              <a:ext cx="73387" cy="146304"/>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52" name="Shape 52"/>
            <p:cNvSpPr/>
            <p:nvPr/>
          </p:nvSpPr>
          <p:spPr>
            <a:xfrm flipH="1" rot="-5400000">
              <a:off x="140948" y="1041626"/>
              <a:ext cx="135372" cy="130848"/>
            </a:xfrm>
            <a:prstGeom prst="triangle">
              <a:avLst>
                <a:gd fmla="val 50000" name="adj"/>
              </a:avLst>
            </a:prstGeom>
            <a:solidFill>
              <a:srgbClr val="E36C09"/>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3" name="Shape 53"/>
            <p:cNvSpPr/>
            <p:nvPr/>
          </p:nvSpPr>
          <p:spPr>
            <a:xfrm flipH="1" rot="5400000">
              <a:off x="8825679" y="4683216"/>
              <a:ext cx="73387" cy="146304"/>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54" name="Shape 54"/>
            <p:cNvSpPr/>
            <p:nvPr/>
          </p:nvSpPr>
          <p:spPr>
            <a:xfrm flipH="1" rot="-5400000">
              <a:off x="197998" y="4683217"/>
              <a:ext cx="73387" cy="146304"/>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Field Left Solo">
  <p:cSld name="1_Field Left Solo">
    <p:spTree>
      <p:nvGrpSpPr>
        <p:cNvPr id="55" name="Shape 55"/>
        <p:cNvGrpSpPr/>
        <p:nvPr/>
      </p:nvGrpSpPr>
      <p:grpSpPr>
        <a:xfrm>
          <a:off x="0" y="0"/>
          <a:ext cx="0" cy="0"/>
          <a:chOff x="0" y="0"/>
          <a:chExt cx="0" cy="0"/>
        </a:xfrm>
      </p:grpSpPr>
      <p:sp>
        <p:nvSpPr>
          <p:cNvPr id="56" name="Shape 56"/>
          <p:cNvSpPr txBox="1"/>
          <p:nvPr>
            <p:ph type="title"/>
          </p:nvPr>
        </p:nvSpPr>
        <p:spPr>
          <a:xfrm>
            <a:off x="2" y="43131"/>
            <a:ext cx="12192000" cy="388188"/>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rgbClr val="FEBC11"/>
              </a:buClr>
              <a:buSzPts val="2000"/>
              <a:buFont typeface="Helvetica Neue"/>
              <a:buNone/>
              <a:defRPr b="1" i="0" sz="2000" u="none" cap="none" strike="noStrike">
                <a:solidFill>
                  <a:srgbClr val="FEBC1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grpSp>
        <p:nvGrpSpPr>
          <p:cNvPr id="57" name="Shape 57"/>
          <p:cNvGrpSpPr/>
          <p:nvPr/>
        </p:nvGrpSpPr>
        <p:grpSpPr>
          <a:xfrm flipH="1">
            <a:off x="2718818" y="545105"/>
            <a:ext cx="6754367" cy="6230593"/>
            <a:chOff x="4487571" y="624396"/>
            <a:chExt cx="4506624" cy="4157154"/>
          </a:xfrm>
        </p:grpSpPr>
        <p:sp>
          <p:nvSpPr>
            <p:cNvPr id="58" name="Shape 58"/>
            <p:cNvSpPr/>
            <p:nvPr/>
          </p:nvSpPr>
          <p:spPr>
            <a:xfrm flipH="1">
              <a:off x="4534044" y="730240"/>
              <a:ext cx="1626375" cy="3518814"/>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9" name="Shape 59"/>
            <p:cNvSpPr/>
            <p:nvPr/>
          </p:nvSpPr>
          <p:spPr>
            <a:xfrm flipH="1">
              <a:off x="6160418" y="730240"/>
              <a:ext cx="2796507" cy="597317"/>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60" name="Shape 60"/>
            <p:cNvSpPr/>
            <p:nvPr/>
          </p:nvSpPr>
          <p:spPr>
            <a:xfrm flipH="1">
              <a:off x="6160419" y="3651737"/>
              <a:ext cx="2796810" cy="597317"/>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61" name="Shape 61"/>
            <p:cNvSpPr/>
            <p:nvPr/>
          </p:nvSpPr>
          <p:spPr>
            <a:xfrm flipH="1">
              <a:off x="8930023" y="624396"/>
              <a:ext cx="64172" cy="119937"/>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62" name="Shape 62"/>
            <p:cNvSpPr/>
            <p:nvPr/>
          </p:nvSpPr>
          <p:spPr>
            <a:xfrm flipH="1">
              <a:off x="8929041" y="4240361"/>
              <a:ext cx="64172" cy="113896"/>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63" name="Shape 63"/>
            <p:cNvSpPr/>
            <p:nvPr/>
          </p:nvSpPr>
          <p:spPr>
            <a:xfrm flipH="1">
              <a:off x="5354506" y="4249055"/>
              <a:ext cx="1263083" cy="423805"/>
            </a:xfrm>
            <a:prstGeom prst="rect">
              <a:avLst/>
            </a:prstGeom>
            <a:noFill/>
            <a:ln cap="flat" cmpd="sng" w="25400">
              <a:solidFill>
                <a:schemeClr val="lt1"/>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64" name="Shape 64"/>
            <p:cNvSpPr/>
            <p:nvPr/>
          </p:nvSpPr>
          <p:spPr>
            <a:xfrm flipH="1">
              <a:off x="5305394" y="4184677"/>
              <a:ext cx="95921" cy="71941"/>
            </a:xfrm>
            <a:custGeom>
              <a:pathLst>
                <a:path extrusionOk="0" h="120000" w="120000">
                  <a:moveTo>
                    <a:pt x="60000" y="0"/>
                  </a:moveTo>
                  <a:lnTo>
                    <a:pt x="120000" y="120000"/>
                  </a:lnTo>
                  <a:lnTo>
                    <a:pt x="0" y="120000"/>
                  </a:lnTo>
                  <a:close/>
                </a:path>
              </a:pathLst>
            </a:cu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600"/>
                <a:buFont typeface="Calibri"/>
                <a:buNone/>
              </a:pPr>
              <a:r>
                <a:t/>
              </a:r>
              <a:endParaRPr b="0" i="0" sz="2600" u="none" cap="none" strike="noStrike">
                <a:solidFill>
                  <a:srgbClr val="FFFFFF"/>
                </a:solidFill>
                <a:latin typeface="Calibri"/>
                <a:ea typeface="Calibri"/>
                <a:cs typeface="Calibri"/>
                <a:sym typeface="Calibri"/>
              </a:endParaRPr>
            </a:p>
          </p:txBody>
        </p:sp>
        <p:sp>
          <p:nvSpPr>
            <p:cNvPr id="65" name="Shape 65"/>
            <p:cNvSpPr/>
            <p:nvPr/>
          </p:nvSpPr>
          <p:spPr>
            <a:xfrm flipH="1">
              <a:off x="7532487" y="2276247"/>
              <a:ext cx="462717" cy="450769"/>
            </a:xfrm>
            <a:prstGeom prst="ellipse">
              <a:avLst/>
            </a:prstGeom>
            <a:noFill/>
            <a:ln cap="flat" cmpd="sng" w="28575">
              <a:solidFill>
                <a:schemeClr val="lt1"/>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cxnSp>
          <p:nvCxnSpPr>
            <p:cNvPr id="66" name="Shape 66"/>
            <p:cNvCxnSpPr/>
            <p:nvPr/>
          </p:nvCxnSpPr>
          <p:spPr>
            <a:xfrm rot="10800000">
              <a:off x="7763846" y="2421056"/>
              <a:ext cx="0" cy="161149"/>
            </a:xfrm>
            <a:prstGeom prst="straightConnector1">
              <a:avLst/>
            </a:prstGeom>
            <a:noFill/>
            <a:ln cap="flat" cmpd="sng" w="19050">
              <a:solidFill>
                <a:schemeClr val="lt1"/>
              </a:solidFill>
              <a:prstDash val="solid"/>
              <a:miter lim="400000"/>
              <a:headEnd len="sm" w="sm" type="none"/>
              <a:tailEnd len="sm" w="sm" type="none"/>
            </a:ln>
          </p:spPr>
        </p:cxnSp>
        <p:cxnSp>
          <p:nvCxnSpPr>
            <p:cNvPr id="67" name="Shape 67"/>
            <p:cNvCxnSpPr/>
            <p:nvPr/>
          </p:nvCxnSpPr>
          <p:spPr>
            <a:xfrm rot="10800000">
              <a:off x="5354203" y="4256618"/>
              <a:ext cx="0" cy="524932"/>
            </a:xfrm>
            <a:prstGeom prst="straightConnector1">
              <a:avLst/>
            </a:prstGeom>
            <a:noFill/>
            <a:ln cap="flat" cmpd="sng" w="28575">
              <a:solidFill>
                <a:schemeClr val="lt1"/>
              </a:solidFill>
              <a:prstDash val="solid"/>
              <a:round/>
              <a:headEnd len="sm" w="sm" type="none"/>
              <a:tailEnd len="sm" w="sm" type="none"/>
            </a:ln>
          </p:spPr>
        </p:cxnSp>
        <p:sp>
          <p:nvSpPr>
            <p:cNvPr id="68" name="Shape 68"/>
            <p:cNvSpPr/>
            <p:nvPr/>
          </p:nvSpPr>
          <p:spPr>
            <a:xfrm flipH="1">
              <a:off x="6160418" y="1328649"/>
              <a:ext cx="2796507" cy="2320590"/>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cxnSp>
          <p:nvCxnSpPr>
            <p:cNvPr id="69" name="Shape 69"/>
            <p:cNvCxnSpPr/>
            <p:nvPr/>
          </p:nvCxnSpPr>
          <p:spPr>
            <a:xfrm>
              <a:off x="4536823" y="3651692"/>
              <a:ext cx="813188" cy="0"/>
            </a:xfrm>
            <a:prstGeom prst="straightConnector1">
              <a:avLst/>
            </a:prstGeom>
            <a:noFill/>
            <a:ln cap="flat" cmpd="sng" w="28575">
              <a:solidFill>
                <a:schemeClr val="lt1"/>
              </a:solidFill>
              <a:prstDash val="solid"/>
              <a:round/>
              <a:headEnd len="sm" w="sm" type="none"/>
              <a:tailEnd len="sm" w="sm" type="none"/>
            </a:ln>
          </p:spPr>
        </p:cxnSp>
        <p:cxnSp>
          <p:nvCxnSpPr>
            <p:cNvPr id="70" name="Shape 70"/>
            <p:cNvCxnSpPr/>
            <p:nvPr/>
          </p:nvCxnSpPr>
          <p:spPr>
            <a:xfrm>
              <a:off x="4536823" y="1327557"/>
              <a:ext cx="813188" cy="0"/>
            </a:xfrm>
            <a:prstGeom prst="straightConnector1">
              <a:avLst/>
            </a:prstGeom>
            <a:noFill/>
            <a:ln cap="flat" cmpd="sng" w="28575">
              <a:solidFill>
                <a:schemeClr val="lt1"/>
              </a:solidFill>
              <a:prstDash val="solid"/>
              <a:round/>
              <a:headEnd len="sm" w="sm" type="none"/>
              <a:tailEnd len="sm" w="sm" type="none"/>
            </a:ln>
          </p:spPr>
        </p:cxnSp>
        <p:cxnSp>
          <p:nvCxnSpPr>
            <p:cNvPr id="71" name="Shape 71"/>
            <p:cNvCxnSpPr/>
            <p:nvPr/>
          </p:nvCxnSpPr>
          <p:spPr>
            <a:xfrm>
              <a:off x="4536823" y="4672860"/>
              <a:ext cx="813188" cy="0"/>
            </a:xfrm>
            <a:prstGeom prst="straightConnector1">
              <a:avLst/>
            </a:prstGeom>
            <a:noFill/>
            <a:ln cap="flat" cmpd="sng" w="28575">
              <a:solidFill>
                <a:schemeClr val="lt1"/>
              </a:solidFill>
              <a:prstDash val="solid"/>
              <a:round/>
              <a:headEnd len="sm" w="sm" type="none"/>
              <a:tailEnd len="sm" w="sm" type="none"/>
            </a:ln>
          </p:spPr>
        </p:cxnSp>
        <p:sp>
          <p:nvSpPr>
            <p:cNvPr id="72" name="Shape 72"/>
            <p:cNvSpPr/>
            <p:nvPr/>
          </p:nvSpPr>
          <p:spPr>
            <a:xfrm>
              <a:off x="4487571" y="624396"/>
              <a:ext cx="70848" cy="125745"/>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73" name="Shape 73"/>
            <p:cNvSpPr/>
            <p:nvPr/>
          </p:nvSpPr>
          <p:spPr>
            <a:xfrm>
              <a:off x="4516358" y="2451713"/>
              <a:ext cx="39979" cy="99837"/>
            </a:xfrm>
            <a:prstGeom prst="rect">
              <a:avLst/>
            </a:prstGeom>
            <a:solidFill>
              <a:srgbClr val="C0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Full Field">
  <p:cSld name="Full Field">
    <p:spTree>
      <p:nvGrpSpPr>
        <p:cNvPr id="74" name="Shape 74"/>
        <p:cNvGrpSpPr/>
        <p:nvPr/>
      </p:nvGrpSpPr>
      <p:grpSpPr>
        <a:xfrm>
          <a:off x="0" y="0"/>
          <a:ext cx="0" cy="0"/>
          <a:chOff x="0" y="0"/>
          <a:chExt cx="0" cy="0"/>
        </a:xfrm>
      </p:grpSpPr>
      <p:sp>
        <p:nvSpPr>
          <p:cNvPr id="75" name="Shape 75"/>
          <p:cNvSpPr txBox="1"/>
          <p:nvPr>
            <p:ph type="title"/>
          </p:nvPr>
        </p:nvSpPr>
        <p:spPr>
          <a:xfrm>
            <a:off x="-1" y="45954"/>
            <a:ext cx="12192000" cy="388188"/>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rgbClr val="FEBC11"/>
              </a:buClr>
              <a:buSzPts val="2000"/>
              <a:buFont typeface="Helvetica Neue"/>
              <a:buNone/>
              <a:defRPr b="1" i="0" sz="2000" u="none" cap="none" strike="noStrike">
                <a:solidFill>
                  <a:srgbClr val="FEBC1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grpSp>
        <p:nvGrpSpPr>
          <p:cNvPr id="76" name="Shape 76"/>
          <p:cNvGrpSpPr/>
          <p:nvPr/>
        </p:nvGrpSpPr>
        <p:grpSpPr>
          <a:xfrm>
            <a:off x="150673" y="832528"/>
            <a:ext cx="11890661" cy="5542872"/>
            <a:chOff x="76200" y="624396"/>
            <a:chExt cx="8917995" cy="4157154"/>
          </a:xfrm>
        </p:grpSpPr>
        <p:sp>
          <p:nvSpPr>
            <p:cNvPr id="77" name="Shape 77"/>
            <p:cNvSpPr/>
            <p:nvPr/>
          </p:nvSpPr>
          <p:spPr>
            <a:xfrm>
              <a:off x="2909976" y="730240"/>
              <a:ext cx="1626375" cy="3518814"/>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78" name="Shape 78"/>
            <p:cNvSpPr/>
            <p:nvPr/>
          </p:nvSpPr>
          <p:spPr>
            <a:xfrm>
              <a:off x="113470" y="730240"/>
              <a:ext cx="2796507" cy="597317"/>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79" name="Shape 79"/>
            <p:cNvSpPr/>
            <p:nvPr/>
          </p:nvSpPr>
          <p:spPr>
            <a:xfrm>
              <a:off x="113166" y="3651737"/>
              <a:ext cx="2796810" cy="597317"/>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80" name="Shape 80"/>
            <p:cNvSpPr/>
            <p:nvPr/>
          </p:nvSpPr>
          <p:spPr>
            <a:xfrm>
              <a:off x="76200" y="624396"/>
              <a:ext cx="64172" cy="119937"/>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81" name="Shape 81"/>
            <p:cNvSpPr/>
            <p:nvPr/>
          </p:nvSpPr>
          <p:spPr>
            <a:xfrm>
              <a:off x="77182" y="4240361"/>
              <a:ext cx="64172" cy="113896"/>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82" name="Shape 82"/>
            <p:cNvSpPr/>
            <p:nvPr/>
          </p:nvSpPr>
          <p:spPr>
            <a:xfrm>
              <a:off x="2452806" y="4249055"/>
              <a:ext cx="1263083" cy="423805"/>
            </a:xfrm>
            <a:prstGeom prst="rect">
              <a:avLst/>
            </a:prstGeom>
            <a:noFill/>
            <a:ln cap="flat" cmpd="sng" w="25400">
              <a:solidFill>
                <a:schemeClr val="lt1"/>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83" name="Shape 83"/>
            <p:cNvSpPr/>
            <p:nvPr/>
          </p:nvSpPr>
          <p:spPr>
            <a:xfrm>
              <a:off x="3669080" y="4184677"/>
              <a:ext cx="95921" cy="71941"/>
            </a:xfrm>
            <a:custGeom>
              <a:pathLst>
                <a:path extrusionOk="0" h="120000" w="120000">
                  <a:moveTo>
                    <a:pt x="60000" y="0"/>
                  </a:moveTo>
                  <a:lnTo>
                    <a:pt x="120000" y="120000"/>
                  </a:lnTo>
                  <a:lnTo>
                    <a:pt x="0" y="120000"/>
                  </a:lnTo>
                  <a:close/>
                </a:path>
              </a:pathLst>
            </a:cu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600"/>
                <a:buFont typeface="Calibri"/>
                <a:buNone/>
              </a:pPr>
              <a:r>
                <a:t/>
              </a:r>
              <a:endParaRPr b="0" i="0" sz="2600" u="none" cap="none" strike="noStrike">
                <a:solidFill>
                  <a:srgbClr val="FFFFFF"/>
                </a:solidFill>
                <a:latin typeface="Calibri"/>
                <a:ea typeface="Calibri"/>
                <a:cs typeface="Calibri"/>
                <a:sym typeface="Calibri"/>
              </a:endParaRPr>
            </a:p>
          </p:txBody>
        </p:sp>
        <p:sp>
          <p:nvSpPr>
            <p:cNvPr id="84" name="Shape 84"/>
            <p:cNvSpPr/>
            <p:nvPr/>
          </p:nvSpPr>
          <p:spPr>
            <a:xfrm>
              <a:off x="1075191" y="2276247"/>
              <a:ext cx="462717" cy="450769"/>
            </a:xfrm>
            <a:prstGeom prst="ellipse">
              <a:avLst/>
            </a:prstGeom>
            <a:noFill/>
            <a:ln cap="flat" cmpd="sng" w="28575">
              <a:solidFill>
                <a:schemeClr val="lt1"/>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cxnSp>
          <p:nvCxnSpPr>
            <p:cNvPr id="85" name="Shape 85"/>
            <p:cNvCxnSpPr/>
            <p:nvPr/>
          </p:nvCxnSpPr>
          <p:spPr>
            <a:xfrm rot="10800000">
              <a:off x="1306549" y="2421056"/>
              <a:ext cx="0" cy="161149"/>
            </a:xfrm>
            <a:prstGeom prst="straightConnector1">
              <a:avLst/>
            </a:prstGeom>
            <a:noFill/>
            <a:ln cap="flat" cmpd="sng" w="19050">
              <a:solidFill>
                <a:schemeClr val="lt1"/>
              </a:solidFill>
              <a:prstDash val="solid"/>
              <a:miter lim="400000"/>
              <a:headEnd len="sm" w="sm" type="none"/>
              <a:tailEnd len="sm" w="sm" type="none"/>
            </a:ln>
          </p:spPr>
        </p:cxnSp>
        <p:cxnSp>
          <p:nvCxnSpPr>
            <p:cNvPr id="86" name="Shape 86"/>
            <p:cNvCxnSpPr/>
            <p:nvPr/>
          </p:nvCxnSpPr>
          <p:spPr>
            <a:xfrm rot="10800000">
              <a:off x="3716192" y="4256618"/>
              <a:ext cx="0" cy="524932"/>
            </a:xfrm>
            <a:prstGeom prst="straightConnector1">
              <a:avLst/>
            </a:prstGeom>
            <a:noFill/>
            <a:ln cap="flat" cmpd="sng" w="28575">
              <a:solidFill>
                <a:schemeClr val="lt1"/>
              </a:solidFill>
              <a:prstDash val="solid"/>
              <a:round/>
              <a:headEnd len="sm" w="sm" type="none"/>
              <a:tailEnd len="sm" w="sm" type="none"/>
            </a:ln>
          </p:spPr>
        </p:cxnSp>
        <p:sp>
          <p:nvSpPr>
            <p:cNvPr id="87" name="Shape 87"/>
            <p:cNvSpPr/>
            <p:nvPr/>
          </p:nvSpPr>
          <p:spPr>
            <a:xfrm>
              <a:off x="113470" y="1328649"/>
              <a:ext cx="2796507" cy="2320590"/>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cxnSp>
          <p:nvCxnSpPr>
            <p:cNvPr id="88" name="Shape 88"/>
            <p:cNvCxnSpPr/>
            <p:nvPr/>
          </p:nvCxnSpPr>
          <p:spPr>
            <a:xfrm rot="10800000">
              <a:off x="3720384" y="3651692"/>
              <a:ext cx="813188" cy="0"/>
            </a:xfrm>
            <a:prstGeom prst="straightConnector1">
              <a:avLst/>
            </a:prstGeom>
            <a:noFill/>
            <a:ln cap="flat" cmpd="sng" w="28575">
              <a:solidFill>
                <a:schemeClr val="lt1"/>
              </a:solidFill>
              <a:prstDash val="solid"/>
              <a:round/>
              <a:headEnd len="sm" w="sm" type="none"/>
              <a:tailEnd len="sm" w="sm" type="none"/>
            </a:ln>
          </p:spPr>
        </p:cxnSp>
        <p:cxnSp>
          <p:nvCxnSpPr>
            <p:cNvPr id="89" name="Shape 89"/>
            <p:cNvCxnSpPr/>
            <p:nvPr/>
          </p:nvCxnSpPr>
          <p:spPr>
            <a:xfrm rot="10800000">
              <a:off x="3720384" y="1327557"/>
              <a:ext cx="813188" cy="0"/>
            </a:xfrm>
            <a:prstGeom prst="straightConnector1">
              <a:avLst/>
            </a:prstGeom>
            <a:noFill/>
            <a:ln cap="flat" cmpd="sng" w="28575">
              <a:solidFill>
                <a:schemeClr val="lt1"/>
              </a:solidFill>
              <a:prstDash val="solid"/>
              <a:round/>
              <a:headEnd len="sm" w="sm" type="none"/>
              <a:tailEnd len="sm" w="sm" type="none"/>
            </a:ln>
          </p:spPr>
        </p:cxnSp>
        <p:cxnSp>
          <p:nvCxnSpPr>
            <p:cNvPr id="90" name="Shape 90"/>
            <p:cNvCxnSpPr/>
            <p:nvPr/>
          </p:nvCxnSpPr>
          <p:spPr>
            <a:xfrm rot="10800000">
              <a:off x="3720384" y="4672860"/>
              <a:ext cx="813188" cy="0"/>
            </a:xfrm>
            <a:prstGeom prst="straightConnector1">
              <a:avLst/>
            </a:prstGeom>
            <a:noFill/>
            <a:ln cap="flat" cmpd="sng" w="28575">
              <a:solidFill>
                <a:schemeClr val="lt1"/>
              </a:solidFill>
              <a:prstDash val="solid"/>
              <a:round/>
              <a:headEnd len="sm" w="sm" type="none"/>
              <a:tailEnd len="sm" w="sm" type="none"/>
            </a:ln>
          </p:spPr>
        </p:cxnSp>
        <p:sp>
          <p:nvSpPr>
            <p:cNvPr id="91" name="Shape 91"/>
            <p:cNvSpPr/>
            <p:nvPr/>
          </p:nvSpPr>
          <p:spPr>
            <a:xfrm flipH="1">
              <a:off x="4534044" y="730240"/>
              <a:ext cx="1626375" cy="3518814"/>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92" name="Shape 92"/>
            <p:cNvSpPr/>
            <p:nvPr/>
          </p:nvSpPr>
          <p:spPr>
            <a:xfrm flipH="1">
              <a:off x="6160418" y="730240"/>
              <a:ext cx="2796507" cy="597317"/>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93" name="Shape 93"/>
            <p:cNvSpPr/>
            <p:nvPr/>
          </p:nvSpPr>
          <p:spPr>
            <a:xfrm flipH="1">
              <a:off x="6160419" y="3651737"/>
              <a:ext cx="2796810" cy="597317"/>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94" name="Shape 94"/>
            <p:cNvSpPr/>
            <p:nvPr/>
          </p:nvSpPr>
          <p:spPr>
            <a:xfrm flipH="1">
              <a:off x="8930023" y="624396"/>
              <a:ext cx="64172" cy="119937"/>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95" name="Shape 95"/>
            <p:cNvSpPr/>
            <p:nvPr/>
          </p:nvSpPr>
          <p:spPr>
            <a:xfrm flipH="1">
              <a:off x="8929041" y="4240361"/>
              <a:ext cx="64172" cy="113896"/>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96" name="Shape 96"/>
            <p:cNvSpPr/>
            <p:nvPr/>
          </p:nvSpPr>
          <p:spPr>
            <a:xfrm flipH="1">
              <a:off x="5354506" y="4249055"/>
              <a:ext cx="1263083" cy="423805"/>
            </a:xfrm>
            <a:prstGeom prst="rect">
              <a:avLst/>
            </a:prstGeom>
            <a:noFill/>
            <a:ln cap="flat" cmpd="sng" w="25400">
              <a:solidFill>
                <a:schemeClr val="lt1"/>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97" name="Shape 97"/>
            <p:cNvSpPr/>
            <p:nvPr/>
          </p:nvSpPr>
          <p:spPr>
            <a:xfrm flipH="1">
              <a:off x="5305394" y="4184677"/>
              <a:ext cx="95921" cy="71941"/>
            </a:xfrm>
            <a:custGeom>
              <a:pathLst>
                <a:path extrusionOk="0" h="120000" w="120000">
                  <a:moveTo>
                    <a:pt x="60000" y="0"/>
                  </a:moveTo>
                  <a:lnTo>
                    <a:pt x="120000" y="120000"/>
                  </a:lnTo>
                  <a:lnTo>
                    <a:pt x="0" y="120000"/>
                  </a:lnTo>
                  <a:close/>
                </a:path>
              </a:pathLst>
            </a:cu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600"/>
                <a:buFont typeface="Calibri"/>
                <a:buNone/>
              </a:pPr>
              <a:r>
                <a:t/>
              </a:r>
              <a:endParaRPr b="0" i="0" sz="2600" u="none" cap="none" strike="noStrike">
                <a:solidFill>
                  <a:srgbClr val="FFFFFF"/>
                </a:solidFill>
                <a:latin typeface="Calibri"/>
                <a:ea typeface="Calibri"/>
                <a:cs typeface="Calibri"/>
                <a:sym typeface="Calibri"/>
              </a:endParaRPr>
            </a:p>
          </p:txBody>
        </p:sp>
        <p:sp>
          <p:nvSpPr>
            <p:cNvPr id="98" name="Shape 98"/>
            <p:cNvSpPr/>
            <p:nvPr/>
          </p:nvSpPr>
          <p:spPr>
            <a:xfrm flipH="1">
              <a:off x="7532487" y="2276247"/>
              <a:ext cx="462717" cy="450769"/>
            </a:xfrm>
            <a:prstGeom prst="ellipse">
              <a:avLst/>
            </a:prstGeom>
            <a:noFill/>
            <a:ln cap="flat" cmpd="sng" w="28575">
              <a:solidFill>
                <a:schemeClr val="lt1"/>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cxnSp>
          <p:nvCxnSpPr>
            <p:cNvPr id="99" name="Shape 99"/>
            <p:cNvCxnSpPr/>
            <p:nvPr/>
          </p:nvCxnSpPr>
          <p:spPr>
            <a:xfrm rot="10800000">
              <a:off x="7763846" y="2421056"/>
              <a:ext cx="0" cy="161149"/>
            </a:xfrm>
            <a:prstGeom prst="straightConnector1">
              <a:avLst/>
            </a:prstGeom>
            <a:noFill/>
            <a:ln cap="flat" cmpd="sng" w="19050">
              <a:solidFill>
                <a:schemeClr val="lt1"/>
              </a:solidFill>
              <a:prstDash val="solid"/>
              <a:miter lim="400000"/>
              <a:headEnd len="sm" w="sm" type="none"/>
              <a:tailEnd len="sm" w="sm" type="none"/>
            </a:ln>
          </p:spPr>
        </p:cxnSp>
        <p:cxnSp>
          <p:nvCxnSpPr>
            <p:cNvPr id="100" name="Shape 100"/>
            <p:cNvCxnSpPr/>
            <p:nvPr/>
          </p:nvCxnSpPr>
          <p:spPr>
            <a:xfrm rot="10800000">
              <a:off x="5354203" y="4256618"/>
              <a:ext cx="0" cy="524932"/>
            </a:xfrm>
            <a:prstGeom prst="straightConnector1">
              <a:avLst/>
            </a:prstGeom>
            <a:noFill/>
            <a:ln cap="flat" cmpd="sng" w="28575">
              <a:solidFill>
                <a:schemeClr val="lt1"/>
              </a:solidFill>
              <a:prstDash val="solid"/>
              <a:round/>
              <a:headEnd len="sm" w="sm" type="none"/>
              <a:tailEnd len="sm" w="sm" type="none"/>
            </a:ln>
          </p:spPr>
        </p:cxnSp>
        <p:sp>
          <p:nvSpPr>
            <p:cNvPr id="101" name="Shape 101"/>
            <p:cNvSpPr/>
            <p:nvPr/>
          </p:nvSpPr>
          <p:spPr>
            <a:xfrm flipH="1">
              <a:off x="6160418" y="1328649"/>
              <a:ext cx="2796507" cy="2320590"/>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cxnSp>
          <p:nvCxnSpPr>
            <p:cNvPr id="102" name="Shape 102"/>
            <p:cNvCxnSpPr/>
            <p:nvPr/>
          </p:nvCxnSpPr>
          <p:spPr>
            <a:xfrm>
              <a:off x="4536823" y="3651692"/>
              <a:ext cx="813188" cy="0"/>
            </a:xfrm>
            <a:prstGeom prst="straightConnector1">
              <a:avLst/>
            </a:prstGeom>
            <a:noFill/>
            <a:ln cap="flat" cmpd="sng" w="28575">
              <a:solidFill>
                <a:schemeClr val="lt1"/>
              </a:solidFill>
              <a:prstDash val="solid"/>
              <a:round/>
              <a:headEnd len="sm" w="sm" type="none"/>
              <a:tailEnd len="sm" w="sm" type="none"/>
            </a:ln>
          </p:spPr>
        </p:cxnSp>
        <p:cxnSp>
          <p:nvCxnSpPr>
            <p:cNvPr id="103" name="Shape 103"/>
            <p:cNvCxnSpPr/>
            <p:nvPr/>
          </p:nvCxnSpPr>
          <p:spPr>
            <a:xfrm>
              <a:off x="4536823" y="1327557"/>
              <a:ext cx="813188" cy="0"/>
            </a:xfrm>
            <a:prstGeom prst="straightConnector1">
              <a:avLst/>
            </a:prstGeom>
            <a:noFill/>
            <a:ln cap="flat" cmpd="sng" w="28575">
              <a:solidFill>
                <a:schemeClr val="lt1"/>
              </a:solidFill>
              <a:prstDash val="solid"/>
              <a:round/>
              <a:headEnd len="sm" w="sm" type="none"/>
              <a:tailEnd len="sm" w="sm" type="none"/>
            </a:ln>
          </p:spPr>
        </p:cxnSp>
        <p:cxnSp>
          <p:nvCxnSpPr>
            <p:cNvPr id="104" name="Shape 104"/>
            <p:cNvCxnSpPr/>
            <p:nvPr/>
          </p:nvCxnSpPr>
          <p:spPr>
            <a:xfrm>
              <a:off x="4536823" y="4672860"/>
              <a:ext cx="813188" cy="0"/>
            </a:xfrm>
            <a:prstGeom prst="straightConnector1">
              <a:avLst/>
            </a:prstGeom>
            <a:noFill/>
            <a:ln cap="flat" cmpd="sng" w="28575">
              <a:solidFill>
                <a:schemeClr val="lt1"/>
              </a:solidFill>
              <a:prstDash val="solid"/>
              <a:round/>
              <a:headEnd len="sm" w="sm" type="none"/>
              <a:tailEnd len="sm" w="sm" type="none"/>
            </a:ln>
          </p:spPr>
        </p:cxnSp>
        <p:sp>
          <p:nvSpPr>
            <p:cNvPr id="105" name="Shape 105"/>
            <p:cNvSpPr/>
            <p:nvPr/>
          </p:nvSpPr>
          <p:spPr>
            <a:xfrm>
              <a:off x="4487571" y="624396"/>
              <a:ext cx="70848" cy="125745"/>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106" name="Shape 106"/>
            <p:cNvSpPr/>
            <p:nvPr/>
          </p:nvSpPr>
          <p:spPr>
            <a:xfrm>
              <a:off x="4516358" y="2451713"/>
              <a:ext cx="39979" cy="99837"/>
            </a:xfrm>
            <a:prstGeom prst="rect">
              <a:avLst/>
            </a:prstGeom>
            <a:solidFill>
              <a:srgbClr val="C0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2_Field Left Solo">
  <p:cSld name="2_Field Left Solo">
    <p:spTree>
      <p:nvGrpSpPr>
        <p:cNvPr id="107" name="Shape 107"/>
        <p:cNvGrpSpPr/>
        <p:nvPr/>
      </p:nvGrpSpPr>
      <p:grpSpPr>
        <a:xfrm>
          <a:off x="0" y="0"/>
          <a:ext cx="0" cy="0"/>
          <a:chOff x="0" y="0"/>
          <a:chExt cx="0" cy="0"/>
        </a:xfrm>
      </p:grpSpPr>
      <p:sp>
        <p:nvSpPr>
          <p:cNvPr id="108" name="Shape 108"/>
          <p:cNvSpPr txBox="1"/>
          <p:nvPr>
            <p:ph type="title"/>
          </p:nvPr>
        </p:nvSpPr>
        <p:spPr>
          <a:xfrm>
            <a:off x="2" y="43131"/>
            <a:ext cx="12192000" cy="388188"/>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rgbClr val="FEBC11"/>
              </a:buClr>
              <a:buSzPts val="2000"/>
              <a:buFont typeface="Helvetica Neue"/>
              <a:buNone/>
              <a:defRPr b="1" i="0" sz="2000" u="none" cap="none" strike="noStrike">
                <a:solidFill>
                  <a:srgbClr val="FEBC1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grpSp>
        <p:nvGrpSpPr>
          <p:cNvPr id="109" name="Shape 109"/>
          <p:cNvGrpSpPr/>
          <p:nvPr/>
        </p:nvGrpSpPr>
        <p:grpSpPr>
          <a:xfrm flipH="1">
            <a:off x="2718818" y="545105"/>
            <a:ext cx="6754367" cy="6230593"/>
            <a:chOff x="4487571" y="624396"/>
            <a:chExt cx="4506624" cy="4157154"/>
          </a:xfrm>
        </p:grpSpPr>
        <p:sp>
          <p:nvSpPr>
            <p:cNvPr id="110" name="Shape 110"/>
            <p:cNvSpPr/>
            <p:nvPr/>
          </p:nvSpPr>
          <p:spPr>
            <a:xfrm flipH="1">
              <a:off x="4534044" y="730240"/>
              <a:ext cx="1626375" cy="3518814"/>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111" name="Shape 111"/>
            <p:cNvSpPr/>
            <p:nvPr/>
          </p:nvSpPr>
          <p:spPr>
            <a:xfrm flipH="1">
              <a:off x="6160418" y="730240"/>
              <a:ext cx="2796507" cy="597317"/>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112" name="Shape 112"/>
            <p:cNvSpPr/>
            <p:nvPr/>
          </p:nvSpPr>
          <p:spPr>
            <a:xfrm flipH="1">
              <a:off x="6160419" y="3651737"/>
              <a:ext cx="2796810" cy="597317"/>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113" name="Shape 113"/>
            <p:cNvSpPr/>
            <p:nvPr/>
          </p:nvSpPr>
          <p:spPr>
            <a:xfrm flipH="1">
              <a:off x="8930023" y="624396"/>
              <a:ext cx="64172" cy="119937"/>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114" name="Shape 114"/>
            <p:cNvSpPr/>
            <p:nvPr/>
          </p:nvSpPr>
          <p:spPr>
            <a:xfrm flipH="1">
              <a:off x="8929041" y="4240361"/>
              <a:ext cx="64172" cy="113896"/>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115" name="Shape 115"/>
            <p:cNvSpPr/>
            <p:nvPr/>
          </p:nvSpPr>
          <p:spPr>
            <a:xfrm flipH="1">
              <a:off x="5354506" y="4249055"/>
              <a:ext cx="1263083" cy="423805"/>
            </a:xfrm>
            <a:prstGeom prst="rect">
              <a:avLst/>
            </a:prstGeom>
            <a:noFill/>
            <a:ln cap="flat" cmpd="sng" w="25400">
              <a:solidFill>
                <a:schemeClr val="lt1"/>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116" name="Shape 116"/>
            <p:cNvSpPr/>
            <p:nvPr/>
          </p:nvSpPr>
          <p:spPr>
            <a:xfrm flipH="1">
              <a:off x="5305394" y="4184677"/>
              <a:ext cx="95921" cy="71941"/>
            </a:xfrm>
            <a:custGeom>
              <a:pathLst>
                <a:path extrusionOk="0" h="120000" w="120000">
                  <a:moveTo>
                    <a:pt x="60000" y="0"/>
                  </a:moveTo>
                  <a:lnTo>
                    <a:pt x="120000" y="120000"/>
                  </a:lnTo>
                  <a:lnTo>
                    <a:pt x="0" y="120000"/>
                  </a:lnTo>
                  <a:close/>
                </a:path>
              </a:pathLst>
            </a:cu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600"/>
                <a:buFont typeface="Calibri"/>
                <a:buNone/>
              </a:pPr>
              <a:r>
                <a:t/>
              </a:r>
              <a:endParaRPr b="0" i="0" sz="2600" u="none" cap="none" strike="noStrike">
                <a:solidFill>
                  <a:srgbClr val="FFFFFF"/>
                </a:solidFill>
                <a:latin typeface="Calibri"/>
                <a:ea typeface="Calibri"/>
                <a:cs typeface="Calibri"/>
                <a:sym typeface="Calibri"/>
              </a:endParaRPr>
            </a:p>
          </p:txBody>
        </p:sp>
        <p:sp>
          <p:nvSpPr>
            <p:cNvPr id="117" name="Shape 117"/>
            <p:cNvSpPr/>
            <p:nvPr/>
          </p:nvSpPr>
          <p:spPr>
            <a:xfrm flipH="1">
              <a:off x="7532487" y="2276247"/>
              <a:ext cx="462717" cy="450769"/>
            </a:xfrm>
            <a:prstGeom prst="ellipse">
              <a:avLst/>
            </a:prstGeom>
            <a:noFill/>
            <a:ln cap="flat" cmpd="sng" w="28575">
              <a:solidFill>
                <a:schemeClr val="lt1"/>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cxnSp>
          <p:nvCxnSpPr>
            <p:cNvPr id="118" name="Shape 118"/>
            <p:cNvCxnSpPr/>
            <p:nvPr/>
          </p:nvCxnSpPr>
          <p:spPr>
            <a:xfrm rot="10800000">
              <a:off x="7763846" y="2421056"/>
              <a:ext cx="0" cy="161149"/>
            </a:xfrm>
            <a:prstGeom prst="straightConnector1">
              <a:avLst/>
            </a:prstGeom>
            <a:noFill/>
            <a:ln cap="flat" cmpd="sng" w="19050">
              <a:solidFill>
                <a:schemeClr val="lt1"/>
              </a:solidFill>
              <a:prstDash val="solid"/>
              <a:miter lim="400000"/>
              <a:headEnd len="sm" w="sm" type="none"/>
              <a:tailEnd len="sm" w="sm" type="none"/>
            </a:ln>
          </p:spPr>
        </p:cxnSp>
        <p:cxnSp>
          <p:nvCxnSpPr>
            <p:cNvPr id="119" name="Shape 119"/>
            <p:cNvCxnSpPr/>
            <p:nvPr/>
          </p:nvCxnSpPr>
          <p:spPr>
            <a:xfrm rot="10800000">
              <a:off x="5354203" y="4256618"/>
              <a:ext cx="0" cy="524932"/>
            </a:xfrm>
            <a:prstGeom prst="straightConnector1">
              <a:avLst/>
            </a:prstGeom>
            <a:noFill/>
            <a:ln cap="flat" cmpd="sng" w="28575">
              <a:solidFill>
                <a:schemeClr val="lt1"/>
              </a:solidFill>
              <a:prstDash val="solid"/>
              <a:round/>
              <a:headEnd len="sm" w="sm" type="none"/>
              <a:tailEnd len="sm" w="sm" type="none"/>
            </a:ln>
          </p:spPr>
        </p:cxnSp>
        <p:sp>
          <p:nvSpPr>
            <p:cNvPr id="120" name="Shape 120"/>
            <p:cNvSpPr/>
            <p:nvPr/>
          </p:nvSpPr>
          <p:spPr>
            <a:xfrm flipH="1">
              <a:off x="6160418" y="1328649"/>
              <a:ext cx="2796507" cy="2320590"/>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cxnSp>
          <p:nvCxnSpPr>
            <p:cNvPr id="121" name="Shape 121"/>
            <p:cNvCxnSpPr/>
            <p:nvPr/>
          </p:nvCxnSpPr>
          <p:spPr>
            <a:xfrm>
              <a:off x="4536823" y="3651692"/>
              <a:ext cx="813188" cy="0"/>
            </a:xfrm>
            <a:prstGeom prst="straightConnector1">
              <a:avLst/>
            </a:prstGeom>
            <a:noFill/>
            <a:ln cap="flat" cmpd="sng" w="28575">
              <a:solidFill>
                <a:schemeClr val="lt1"/>
              </a:solidFill>
              <a:prstDash val="solid"/>
              <a:round/>
              <a:headEnd len="sm" w="sm" type="none"/>
              <a:tailEnd len="sm" w="sm" type="none"/>
            </a:ln>
          </p:spPr>
        </p:cxnSp>
        <p:cxnSp>
          <p:nvCxnSpPr>
            <p:cNvPr id="122" name="Shape 122"/>
            <p:cNvCxnSpPr/>
            <p:nvPr/>
          </p:nvCxnSpPr>
          <p:spPr>
            <a:xfrm>
              <a:off x="4536823" y="1327557"/>
              <a:ext cx="813188" cy="0"/>
            </a:xfrm>
            <a:prstGeom prst="straightConnector1">
              <a:avLst/>
            </a:prstGeom>
            <a:noFill/>
            <a:ln cap="flat" cmpd="sng" w="28575">
              <a:solidFill>
                <a:schemeClr val="lt1"/>
              </a:solidFill>
              <a:prstDash val="solid"/>
              <a:round/>
              <a:headEnd len="sm" w="sm" type="none"/>
              <a:tailEnd len="sm" w="sm" type="none"/>
            </a:ln>
          </p:spPr>
        </p:cxnSp>
        <p:cxnSp>
          <p:nvCxnSpPr>
            <p:cNvPr id="123" name="Shape 123"/>
            <p:cNvCxnSpPr/>
            <p:nvPr/>
          </p:nvCxnSpPr>
          <p:spPr>
            <a:xfrm>
              <a:off x="4536823" y="4672860"/>
              <a:ext cx="813188" cy="0"/>
            </a:xfrm>
            <a:prstGeom prst="straightConnector1">
              <a:avLst/>
            </a:prstGeom>
            <a:noFill/>
            <a:ln cap="flat" cmpd="sng" w="28575">
              <a:solidFill>
                <a:schemeClr val="lt1"/>
              </a:solidFill>
              <a:prstDash val="solid"/>
              <a:round/>
              <a:headEnd len="sm" w="sm" type="none"/>
              <a:tailEnd len="sm" w="sm" type="none"/>
            </a:ln>
          </p:spPr>
        </p:cxnSp>
        <p:sp>
          <p:nvSpPr>
            <p:cNvPr id="124" name="Shape 124"/>
            <p:cNvSpPr/>
            <p:nvPr/>
          </p:nvSpPr>
          <p:spPr>
            <a:xfrm>
              <a:off x="4487571" y="624396"/>
              <a:ext cx="70848" cy="125745"/>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125" name="Shape 125"/>
            <p:cNvSpPr/>
            <p:nvPr/>
          </p:nvSpPr>
          <p:spPr>
            <a:xfrm>
              <a:off x="4516358" y="2451713"/>
              <a:ext cx="39979" cy="99837"/>
            </a:xfrm>
            <a:prstGeom prst="rect">
              <a:avLst/>
            </a:prstGeom>
            <a:solidFill>
              <a:srgbClr val="C0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Field Left Text">
  <p:cSld name="Field Left Text">
    <p:spTree>
      <p:nvGrpSpPr>
        <p:cNvPr id="126" name="Shape 126"/>
        <p:cNvGrpSpPr/>
        <p:nvPr/>
      </p:nvGrpSpPr>
      <p:grpSpPr>
        <a:xfrm>
          <a:off x="0" y="0"/>
          <a:ext cx="0" cy="0"/>
          <a:chOff x="0" y="0"/>
          <a:chExt cx="0" cy="0"/>
        </a:xfrm>
      </p:grpSpPr>
      <p:sp>
        <p:nvSpPr>
          <p:cNvPr id="127" name="Shape 127"/>
          <p:cNvSpPr txBox="1"/>
          <p:nvPr>
            <p:ph idx="1" type="body"/>
          </p:nvPr>
        </p:nvSpPr>
        <p:spPr>
          <a:xfrm>
            <a:off x="6577161" y="742002"/>
            <a:ext cx="5384800" cy="5641676"/>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lt1"/>
              </a:buClr>
              <a:buSzPts val="2800"/>
              <a:buFont typeface="Noto Sans Symbols"/>
              <a:buChar char="▪"/>
              <a:defRPr b="0" i="0" sz="2800" u="none" cap="none" strike="noStrike">
                <a:solidFill>
                  <a:schemeClr val="lt1"/>
                </a:solidFill>
                <a:latin typeface="Helvetica Neue"/>
                <a:ea typeface="Helvetica Neue"/>
                <a:cs typeface="Helvetica Neue"/>
                <a:sym typeface="Helvetica Neue"/>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Helvetica Neue"/>
                <a:ea typeface="Helvetica Neue"/>
                <a:cs typeface="Helvetica Neue"/>
                <a:sym typeface="Helvetica Neue"/>
              </a:defRPr>
            </a:lvl2pPr>
            <a:lvl3pPr indent="-355600" lvl="2" marL="1371600" marR="0" rtl="0" algn="l">
              <a:spcBef>
                <a:spcPts val="400"/>
              </a:spcBef>
              <a:spcAft>
                <a:spcPts val="0"/>
              </a:spcAft>
              <a:buClr>
                <a:schemeClr val="lt1"/>
              </a:buClr>
              <a:buSzPts val="2000"/>
              <a:buFont typeface="Arial"/>
              <a:buChar char="•"/>
              <a:defRPr b="0" i="0" sz="2000" u="none" cap="none" strike="noStrike">
                <a:solidFill>
                  <a:schemeClr val="lt1"/>
                </a:solidFill>
                <a:latin typeface="Helvetica Neue"/>
                <a:ea typeface="Helvetica Neue"/>
                <a:cs typeface="Helvetica Neue"/>
                <a:sym typeface="Helvetica Neue"/>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Helvetica Neue"/>
                <a:ea typeface="Helvetica Neue"/>
                <a:cs typeface="Helvetica Neue"/>
                <a:sym typeface="Helvetica Neue"/>
              </a:defRPr>
            </a:lvl4pPr>
            <a:lvl5pPr indent="-342900" lvl="4" marL="2286000" marR="0" rtl="0" algn="l">
              <a:spcBef>
                <a:spcPts val="360"/>
              </a:spcBef>
              <a:spcAft>
                <a:spcPts val="0"/>
              </a:spcAft>
              <a:buClr>
                <a:schemeClr val="lt1"/>
              </a:buClr>
              <a:buSzPts val="1800"/>
              <a:buFont typeface="Arial"/>
              <a:buChar char="»"/>
              <a:defRPr b="0" i="0" sz="1800" u="none" cap="none" strike="noStrike">
                <a:solidFill>
                  <a:schemeClr val="lt1"/>
                </a:solidFill>
                <a:latin typeface="Helvetica Neue"/>
                <a:ea typeface="Helvetica Neue"/>
                <a:cs typeface="Helvetica Neue"/>
                <a:sym typeface="Helvetica Neue"/>
              </a:defRPr>
            </a:lvl5pPr>
            <a:lvl6pPr indent="-342900" lvl="5" marL="27432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128" name="Shape 128"/>
          <p:cNvSpPr txBox="1"/>
          <p:nvPr>
            <p:ph type="title"/>
          </p:nvPr>
        </p:nvSpPr>
        <p:spPr>
          <a:xfrm>
            <a:off x="2" y="43131"/>
            <a:ext cx="12192000" cy="388188"/>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rgbClr val="FEBC11"/>
              </a:buClr>
              <a:buSzPts val="2000"/>
              <a:buFont typeface="Helvetica Neue"/>
              <a:buNone/>
              <a:defRPr b="1" i="0" sz="2000" u="none" cap="none" strike="noStrike">
                <a:solidFill>
                  <a:srgbClr val="FEBC1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grpSp>
        <p:nvGrpSpPr>
          <p:cNvPr id="129" name="Shape 129"/>
          <p:cNvGrpSpPr/>
          <p:nvPr/>
        </p:nvGrpSpPr>
        <p:grpSpPr>
          <a:xfrm>
            <a:off x="221310" y="832528"/>
            <a:ext cx="5976292" cy="5542872"/>
            <a:chOff x="76200" y="624396"/>
            <a:chExt cx="4482219" cy="4157154"/>
          </a:xfrm>
        </p:grpSpPr>
        <p:sp>
          <p:nvSpPr>
            <p:cNvPr id="130" name="Shape 130"/>
            <p:cNvSpPr/>
            <p:nvPr/>
          </p:nvSpPr>
          <p:spPr>
            <a:xfrm>
              <a:off x="2909976" y="730240"/>
              <a:ext cx="1626375" cy="3518814"/>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131" name="Shape 131"/>
            <p:cNvSpPr/>
            <p:nvPr/>
          </p:nvSpPr>
          <p:spPr>
            <a:xfrm>
              <a:off x="113470" y="730240"/>
              <a:ext cx="2796507" cy="597317"/>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132" name="Shape 132"/>
            <p:cNvSpPr/>
            <p:nvPr/>
          </p:nvSpPr>
          <p:spPr>
            <a:xfrm>
              <a:off x="113166" y="3651737"/>
              <a:ext cx="2796810" cy="597317"/>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133" name="Shape 133"/>
            <p:cNvSpPr/>
            <p:nvPr/>
          </p:nvSpPr>
          <p:spPr>
            <a:xfrm>
              <a:off x="76200" y="624396"/>
              <a:ext cx="64172" cy="119937"/>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134" name="Shape 134"/>
            <p:cNvSpPr/>
            <p:nvPr/>
          </p:nvSpPr>
          <p:spPr>
            <a:xfrm>
              <a:off x="77182" y="4240361"/>
              <a:ext cx="64172" cy="113896"/>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135" name="Shape 135"/>
            <p:cNvSpPr/>
            <p:nvPr/>
          </p:nvSpPr>
          <p:spPr>
            <a:xfrm>
              <a:off x="2452806" y="4249055"/>
              <a:ext cx="1263083" cy="423805"/>
            </a:xfrm>
            <a:prstGeom prst="rect">
              <a:avLst/>
            </a:prstGeom>
            <a:noFill/>
            <a:ln cap="flat" cmpd="sng" w="25400">
              <a:solidFill>
                <a:schemeClr val="lt1"/>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136" name="Shape 136"/>
            <p:cNvSpPr/>
            <p:nvPr/>
          </p:nvSpPr>
          <p:spPr>
            <a:xfrm>
              <a:off x="3669080" y="4184677"/>
              <a:ext cx="95921" cy="71941"/>
            </a:xfrm>
            <a:custGeom>
              <a:pathLst>
                <a:path extrusionOk="0" h="120000" w="120000">
                  <a:moveTo>
                    <a:pt x="60000" y="0"/>
                  </a:moveTo>
                  <a:lnTo>
                    <a:pt x="120000" y="120000"/>
                  </a:lnTo>
                  <a:lnTo>
                    <a:pt x="0" y="120000"/>
                  </a:lnTo>
                  <a:close/>
                </a:path>
              </a:pathLst>
            </a:cu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600"/>
                <a:buFont typeface="Calibri"/>
                <a:buNone/>
              </a:pPr>
              <a:r>
                <a:t/>
              </a:r>
              <a:endParaRPr b="0" i="0" sz="2600" u="none" cap="none" strike="noStrike">
                <a:solidFill>
                  <a:srgbClr val="FFFFFF"/>
                </a:solidFill>
                <a:latin typeface="Calibri"/>
                <a:ea typeface="Calibri"/>
                <a:cs typeface="Calibri"/>
                <a:sym typeface="Calibri"/>
              </a:endParaRPr>
            </a:p>
          </p:txBody>
        </p:sp>
        <p:sp>
          <p:nvSpPr>
            <p:cNvPr id="137" name="Shape 137"/>
            <p:cNvSpPr/>
            <p:nvPr/>
          </p:nvSpPr>
          <p:spPr>
            <a:xfrm>
              <a:off x="1075191" y="2276247"/>
              <a:ext cx="462717" cy="450769"/>
            </a:xfrm>
            <a:prstGeom prst="ellipse">
              <a:avLst/>
            </a:prstGeom>
            <a:noFill/>
            <a:ln cap="flat" cmpd="sng" w="28575">
              <a:solidFill>
                <a:schemeClr val="lt1"/>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cxnSp>
          <p:nvCxnSpPr>
            <p:cNvPr id="138" name="Shape 138"/>
            <p:cNvCxnSpPr/>
            <p:nvPr/>
          </p:nvCxnSpPr>
          <p:spPr>
            <a:xfrm rot="10800000">
              <a:off x="1306549" y="2421056"/>
              <a:ext cx="0" cy="161149"/>
            </a:xfrm>
            <a:prstGeom prst="straightConnector1">
              <a:avLst/>
            </a:prstGeom>
            <a:noFill/>
            <a:ln cap="flat" cmpd="sng" w="19050">
              <a:solidFill>
                <a:schemeClr val="lt1"/>
              </a:solidFill>
              <a:prstDash val="solid"/>
              <a:miter lim="400000"/>
              <a:headEnd len="sm" w="sm" type="none"/>
              <a:tailEnd len="sm" w="sm" type="none"/>
            </a:ln>
          </p:spPr>
        </p:cxnSp>
        <p:cxnSp>
          <p:nvCxnSpPr>
            <p:cNvPr id="139" name="Shape 139"/>
            <p:cNvCxnSpPr/>
            <p:nvPr/>
          </p:nvCxnSpPr>
          <p:spPr>
            <a:xfrm rot="10800000">
              <a:off x="3716192" y="4256618"/>
              <a:ext cx="0" cy="524932"/>
            </a:xfrm>
            <a:prstGeom prst="straightConnector1">
              <a:avLst/>
            </a:prstGeom>
            <a:noFill/>
            <a:ln cap="flat" cmpd="sng" w="28575">
              <a:solidFill>
                <a:schemeClr val="lt1"/>
              </a:solidFill>
              <a:prstDash val="solid"/>
              <a:round/>
              <a:headEnd len="sm" w="sm" type="none"/>
              <a:tailEnd len="sm" w="sm" type="none"/>
            </a:ln>
          </p:spPr>
        </p:cxnSp>
        <p:sp>
          <p:nvSpPr>
            <p:cNvPr id="140" name="Shape 140"/>
            <p:cNvSpPr/>
            <p:nvPr/>
          </p:nvSpPr>
          <p:spPr>
            <a:xfrm>
              <a:off x="113470" y="1328649"/>
              <a:ext cx="2796507" cy="2320590"/>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cxnSp>
          <p:nvCxnSpPr>
            <p:cNvPr id="141" name="Shape 141"/>
            <p:cNvCxnSpPr/>
            <p:nvPr/>
          </p:nvCxnSpPr>
          <p:spPr>
            <a:xfrm rot="10800000">
              <a:off x="3720384" y="3651692"/>
              <a:ext cx="813188" cy="0"/>
            </a:xfrm>
            <a:prstGeom prst="straightConnector1">
              <a:avLst/>
            </a:prstGeom>
            <a:noFill/>
            <a:ln cap="flat" cmpd="sng" w="28575">
              <a:solidFill>
                <a:schemeClr val="lt1"/>
              </a:solidFill>
              <a:prstDash val="solid"/>
              <a:round/>
              <a:headEnd len="sm" w="sm" type="none"/>
              <a:tailEnd len="sm" w="sm" type="none"/>
            </a:ln>
          </p:spPr>
        </p:cxnSp>
        <p:cxnSp>
          <p:nvCxnSpPr>
            <p:cNvPr id="142" name="Shape 142"/>
            <p:cNvCxnSpPr/>
            <p:nvPr/>
          </p:nvCxnSpPr>
          <p:spPr>
            <a:xfrm rot="10800000">
              <a:off x="3720384" y="1327557"/>
              <a:ext cx="813188" cy="0"/>
            </a:xfrm>
            <a:prstGeom prst="straightConnector1">
              <a:avLst/>
            </a:prstGeom>
            <a:noFill/>
            <a:ln cap="flat" cmpd="sng" w="28575">
              <a:solidFill>
                <a:schemeClr val="lt1"/>
              </a:solidFill>
              <a:prstDash val="solid"/>
              <a:round/>
              <a:headEnd len="sm" w="sm" type="none"/>
              <a:tailEnd len="sm" w="sm" type="none"/>
            </a:ln>
          </p:spPr>
        </p:cxnSp>
        <p:cxnSp>
          <p:nvCxnSpPr>
            <p:cNvPr id="143" name="Shape 143"/>
            <p:cNvCxnSpPr/>
            <p:nvPr/>
          </p:nvCxnSpPr>
          <p:spPr>
            <a:xfrm rot="10800000">
              <a:off x="3720384" y="4672860"/>
              <a:ext cx="813188" cy="0"/>
            </a:xfrm>
            <a:prstGeom prst="straightConnector1">
              <a:avLst/>
            </a:prstGeom>
            <a:noFill/>
            <a:ln cap="flat" cmpd="sng" w="28575">
              <a:solidFill>
                <a:schemeClr val="lt1"/>
              </a:solidFill>
              <a:prstDash val="solid"/>
              <a:round/>
              <a:headEnd len="sm" w="sm" type="none"/>
              <a:tailEnd len="sm" w="sm" type="none"/>
            </a:ln>
          </p:spPr>
        </p:cxnSp>
        <p:sp>
          <p:nvSpPr>
            <p:cNvPr id="144" name="Shape 144"/>
            <p:cNvSpPr/>
            <p:nvPr/>
          </p:nvSpPr>
          <p:spPr>
            <a:xfrm>
              <a:off x="4487571" y="624396"/>
              <a:ext cx="70848" cy="125745"/>
            </a:xfrm>
            <a:prstGeom prst="rect">
              <a:avLst/>
            </a:prstGeom>
            <a:solidFill>
              <a:srgbClr val="E36C09"/>
            </a:solidFill>
            <a:ln cap="flat" cmpd="sng" w="9525">
              <a:solidFill>
                <a:srgbClr val="000000"/>
              </a:solidFill>
              <a:prstDash val="solid"/>
              <a:miter lim="400000"/>
              <a:headEnd len="sm" w="sm" type="none"/>
              <a:tailEnd len="sm" w="sm" type="none"/>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145" name="Shape 145"/>
            <p:cNvSpPr/>
            <p:nvPr/>
          </p:nvSpPr>
          <p:spPr>
            <a:xfrm>
              <a:off x="4516358" y="2451713"/>
              <a:ext cx="39979" cy="99837"/>
            </a:xfrm>
            <a:prstGeom prst="rect">
              <a:avLst/>
            </a:prstGeom>
            <a:solidFill>
              <a:srgbClr val="C0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000000"/>
                </a:solidFill>
                <a:latin typeface="Calibri"/>
                <a:ea typeface="Calibri"/>
                <a:cs typeface="Calibri"/>
                <a:sym typeface="Calibri"/>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Title Slide">
  <p:cSld name="1_Title Slide">
    <p:spTree>
      <p:nvGrpSpPr>
        <p:cNvPr id="146" name="Shape 146"/>
        <p:cNvGrpSpPr/>
        <p:nvPr/>
      </p:nvGrpSpPr>
      <p:grpSpPr>
        <a:xfrm>
          <a:off x="0" y="0"/>
          <a:ext cx="0" cy="0"/>
          <a:chOff x="0" y="0"/>
          <a:chExt cx="0" cy="0"/>
        </a:xfrm>
      </p:grpSpPr>
      <p:sp>
        <p:nvSpPr>
          <p:cNvPr id="147" name="Shape 147"/>
          <p:cNvSpPr txBox="1"/>
          <p:nvPr>
            <p:ph type="ctrTitle"/>
          </p:nvPr>
        </p:nvSpPr>
        <p:spPr>
          <a:xfrm>
            <a:off x="914400" y="2130427"/>
            <a:ext cx="10363200" cy="14700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rgbClr val="FEBC11"/>
              </a:buClr>
              <a:buSzPts val="4000"/>
              <a:buFont typeface="Helvetica Neue"/>
              <a:buNone/>
              <a:defRPr b="1" i="0" sz="4000" u="none" cap="none" strike="noStrike">
                <a:solidFill>
                  <a:srgbClr val="FEBC1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8" name="Shape 148"/>
          <p:cNvSpPr txBox="1"/>
          <p:nvPr>
            <p:ph idx="1" type="subTitle"/>
          </p:nvPr>
        </p:nvSpPr>
        <p:spPr>
          <a:xfrm>
            <a:off x="1828800" y="3886200"/>
            <a:ext cx="8534400" cy="1752600"/>
          </a:xfrm>
          <a:prstGeom prst="rect">
            <a:avLst/>
          </a:prstGeom>
          <a:noFill/>
          <a:ln>
            <a:noFill/>
          </a:ln>
        </p:spPr>
        <p:txBody>
          <a:bodyPr anchorCtr="0" anchor="ctr" bIns="91425" lIns="91425" spcFirstLastPara="1" rIns="91425" wrap="square" tIns="91425"/>
          <a:lstStyle>
            <a:lvl1pPr lvl="0" marR="0" rtl="0" algn="ctr">
              <a:spcBef>
                <a:spcPts val="640"/>
              </a:spcBef>
              <a:spcAft>
                <a:spcPts val="0"/>
              </a:spcAft>
              <a:buClr>
                <a:schemeClr val="lt1"/>
              </a:buClr>
              <a:buSzPts val="3200"/>
              <a:buFont typeface="Noto Sans Symbols"/>
              <a:buNone/>
              <a:defRPr b="0" i="0" sz="3200" u="none" cap="none" strike="noStrike">
                <a:solidFill>
                  <a:schemeClr val="lt1"/>
                </a:solidFill>
                <a:latin typeface="Helvetica Neue"/>
                <a:ea typeface="Helvetica Neue"/>
                <a:cs typeface="Helvetica Neue"/>
                <a:sym typeface="Helvetica Neue"/>
              </a:defRPr>
            </a:lvl1pPr>
            <a:lvl2pPr lvl="1" marR="0" rtl="0" algn="ctr">
              <a:spcBef>
                <a:spcPts val="560"/>
              </a:spcBef>
              <a:spcAft>
                <a:spcPts val="0"/>
              </a:spcAft>
              <a:buClr>
                <a:schemeClr val="lt1"/>
              </a:buClr>
              <a:buSzPts val="2800"/>
              <a:buFont typeface="Arial"/>
              <a:buNone/>
              <a:defRPr b="0" i="0" sz="2800" u="none" cap="none" strike="noStrike">
                <a:solidFill>
                  <a:schemeClr val="lt1"/>
                </a:solidFill>
                <a:latin typeface="Helvetica Neue"/>
                <a:ea typeface="Helvetica Neue"/>
                <a:cs typeface="Helvetica Neue"/>
                <a:sym typeface="Helvetica Neue"/>
              </a:defRPr>
            </a:lvl2pPr>
            <a:lvl3pPr lvl="2" marR="0" rtl="0" algn="ctr">
              <a:spcBef>
                <a:spcPts val="480"/>
              </a:spcBef>
              <a:spcAft>
                <a:spcPts val="0"/>
              </a:spcAft>
              <a:buClr>
                <a:schemeClr val="lt1"/>
              </a:buClr>
              <a:buSzPts val="2400"/>
              <a:buFont typeface="Arial"/>
              <a:buNone/>
              <a:defRPr b="0" i="0" sz="2400" u="none" cap="none" strike="noStrike">
                <a:solidFill>
                  <a:schemeClr val="lt1"/>
                </a:solidFill>
                <a:latin typeface="Helvetica Neue"/>
                <a:ea typeface="Helvetica Neue"/>
                <a:cs typeface="Helvetica Neue"/>
                <a:sym typeface="Helvetica Neue"/>
              </a:defRPr>
            </a:lvl3pPr>
            <a:lvl4pPr lvl="3" marR="0" rtl="0" algn="ctr">
              <a:spcBef>
                <a:spcPts val="400"/>
              </a:spcBef>
              <a:spcAft>
                <a:spcPts val="0"/>
              </a:spcAft>
              <a:buClr>
                <a:schemeClr val="lt1"/>
              </a:buClr>
              <a:buSzPts val="2000"/>
              <a:buFont typeface="Arial"/>
              <a:buNone/>
              <a:defRPr b="0" i="0" sz="2000" u="none" cap="none" strike="noStrike">
                <a:solidFill>
                  <a:schemeClr val="lt1"/>
                </a:solidFill>
                <a:latin typeface="Helvetica Neue"/>
                <a:ea typeface="Helvetica Neue"/>
                <a:cs typeface="Helvetica Neue"/>
                <a:sym typeface="Helvetica Neue"/>
              </a:defRPr>
            </a:lvl4pPr>
            <a:lvl5pPr lvl="4" marR="0" rtl="0" algn="ctr">
              <a:spcBef>
                <a:spcPts val="400"/>
              </a:spcBef>
              <a:spcAft>
                <a:spcPts val="0"/>
              </a:spcAft>
              <a:buClr>
                <a:schemeClr val="lt1"/>
              </a:buClr>
              <a:buSzPts val="2000"/>
              <a:buFont typeface="Arial"/>
              <a:buNone/>
              <a:defRPr b="0" i="0" sz="2000" u="none" cap="none" strike="noStrike">
                <a:solidFill>
                  <a:schemeClr val="lt1"/>
                </a:solidFill>
                <a:latin typeface="Helvetica Neue"/>
                <a:ea typeface="Helvetica Neue"/>
                <a:cs typeface="Helvetica Neue"/>
                <a:sym typeface="Helvetica Neue"/>
              </a:defRPr>
            </a:lvl5pPr>
            <a:lvl6pPr lvl="5"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6pPr>
            <a:lvl7pPr lvl="6"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7pPr>
            <a:lvl8pPr lvl="7"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8pPr>
            <a:lvl9pPr lvl="8"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6" Type="http://schemas.openxmlformats.org/officeDocument/2006/relationships/slideLayout" Target="../slideLayouts/slideLayout5.xml"/><Relationship Id="rId18" Type="http://schemas.openxmlformats.org/officeDocument/2006/relationships/theme" Target="../theme/theme2.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000A5E"/>
            </a:gs>
            <a:gs pos="100000">
              <a:schemeClr val="dk1"/>
            </a:gs>
          </a:gsLst>
          <a:path path="circle">
            <a:fillToRect b="50%" l="50%" r="50%" t="50%"/>
          </a:path>
          <a:tileRect/>
        </a:gradFill>
      </p:bgPr>
    </p:bg>
    <p:spTree>
      <p:nvGrpSpPr>
        <p:cNvPr id="8" name="Shape 8"/>
        <p:cNvGrpSpPr/>
        <p:nvPr/>
      </p:nvGrpSpPr>
      <p:grpSpPr>
        <a:xfrm>
          <a:off x="0" y="0"/>
          <a:ext cx="0" cy="0"/>
          <a:chOff x="0" y="0"/>
          <a:chExt cx="0" cy="0"/>
        </a:xfrm>
      </p:grpSpPr>
      <p:sp>
        <p:nvSpPr>
          <p:cNvPr id="9" name="Shape 9"/>
          <p:cNvSpPr txBox="1"/>
          <p:nvPr>
            <p:ph type="title"/>
          </p:nvPr>
        </p:nvSpPr>
        <p:spPr>
          <a:xfrm>
            <a:off x="609600" y="76202"/>
            <a:ext cx="10972800" cy="614361"/>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rgbClr val="FEBC11"/>
              </a:buClr>
              <a:buSzPts val="2000"/>
              <a:buFont typeface="Helvetica Neue"/>
              <a:buNone/>
              <a:defRPr b="1" i="0" sz="2000" u="none" cap="none" strike="noStrike">
                <a:solidFill>
                  <a:srgbClr val="FEBC1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 name="Shape 10"/>
          <p:cNvSpPr txBox="1"/>
          <p:nvPr>
            <p:ph idx="1" type="body"/>
          </p:nvPr>
        </p:nvSpPr>
        <p:spPr>
          <a:xfrm>
            <a:off x="609600" y="889000"/>
            <a:ext cx="10972800" cy="523716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lt1"/>
              </a:buClr>
              <a:buSzPts val="3200"/>
              <a:buFont typeface="Noto Sans Symbols"/>
              <a:buChar char="▪"/>
              <a:defRPr b="0" i="0" sz="3200" u="none" cap="none" strike="noStrike">
                <a:solidFill>
                  <a:schemeClr val="lt1"/>
                </a:solidFill>
                <a:latin typeface="Helvetica Neue"/>
                <a:ea typeface="Helvetica Neue"/>
                <a:cs typeface="Helvetica Neue"/>
                <a:sym typeface="Helvetica Neue"/>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Helvetica Neue"/>
                <a:ea typeface="Helvetica Neue"/>
                <a:cs typeface="Helvetica Neue"/>
                <a:sym typeface="Helvetica Neue"/>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Helvetica Neue"/>
                <a:ea typeface="Helvetica Neue"/>
                <a:cs typeface="Helvetica Neue"/>
                <a:sym typeface="Helvetica Neue"/>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Helvetica Neue"/>
                <a:ea typeface="Helvetica Neue"/>
                <a:cs typeface="Helvetica Neue"/>
                <a:sym typeface="Helvetica Neue"/>
              </a:defRPr>
            </a:lvl4pPr>
            <a:lvl5pPr indent="-355600" lvl="4" marL="2286000" marR="0" rtl="0" algn="l">
              <a:spcBef>
                <a:spcPts val="400"/>
              </a:spcBef>
              <a:spcAft>
                <a:spcPts val="0"/>
              </a:spcAft>
              <a:buClr>
                <a:schemeClr val="lt1"/>
              </a:buClr>
              <a:buSzPts val="2000"/>
              <a:buFont typeface="Arial"/>
              <a:buChar char="»"/>
              <a:defRPr b="0" i="0" sz="2000" u="none" cap="none" strike="noStrike">
                <a:solidFill>
                  <a:schemeClr val="lt1"/>
                </a:solidFill>
                <a:latin typeface="Helvetica Neue"/>
                <a:ea typeface="Helvetica Neue"/>
                <a:cs typeface="Helvetica Neue"/>
                <a:sym typeface="Helvetica Neue"/>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11" name="Shape 11"/>
          <p:cNvSpPr txBox="1"/>
          <p:nvPr/>
        </p:nvSpPr>
        <p:spPr>
          <a:xfrm>
            <a:off x="11046937" y="6427309"/>
            <a:ext cx="1029449" cy="230832"/>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chemeClr val="lt1"/>
              </a:buClr>
              <a:buSzPts val="900"/>
              <a:buFont typeface="Calibri"/>
              <a:buNone/>
            </a:pPr>
            <a:r>
              <a:rPr b="0" i="0" lang="en-US" sz="900" u="none" cap="none" strike="noStrike">
                <a:solidFill>
                  <a:schemeClr val="lt1"/>
                </a:solidFill>
                <a:latin typeface="Calibri"/>
                <a:ea typeface="Calibri"/>
                <a:cs typeface="Calibri"/>
                <a:sym typeface="Calibri"/>
              </a:rPr>
              <a:t>USLACROSSE.ORG</a:t>
            </a:r>
            <a:endParaRPr b="0" i="0" sz="900" u="none" cap="none" strike="noStrike">
              <a:solidFill>
                <a:schemeClr val="lt1"/>
              </a:solidFill>
              <a:latin typeface="Calibri"/>
              <a:ea typeface="Calibri"/>
              <a:cs typeface="Calibri"/>
              <a:sym typeface="Calibri"/>
            </a:endParaRPr>
          </a:p>
        </p:txBody>
      </p:sp>
      <p:pic>
        <p:nvPicPr>
          <p:cNvPr id="12" name="Shape 12"/>
          <p:cNvPicPr preferRelativeResize="0"/>
          <p:nvPr/>
        </p:nvPicPr>
        <p:blipFill rotWithShape="1">
          <a:blip r:embed="rId1">
            <a:alphaModFix/>
          </a:blip>
          <a:srcRect b="0" l="0" r="0" t="0"/>
          <a:stretch/>
        </p:blipFill>
        <p:spPr>
          <a:xfrm>
            <a:off x="67363" y="6156366"/>
            <a:ext cx="1337231" cy="61805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 Id="rId3" Type="http://schemas.openxmlformats.org/officeDocument/2006/relationships/image" Target="../media/image7.png"/><Relationship Id="rId4" Type="http://schemas.openxmlformats.org/officeDocument/2006/relationships/image" Target="../media/image9.png"/><Relationship Id="rId5"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idx="1" type="subTitle"/>
          </p:nvPr>
        </p:nvSpPr>
        <p:spPr>
          <a:xfrm>
            <a:off x="1828799" y="4851400"/>
            <a:ext cx="8534400" cy="11176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200"/>
              <a:buFont typeface="Noto Sans Symbols"/>
              <a:buNone/>
            </a:pPr>
            <a:r>
              <a:rPr b="0" i="0" lang="en-US" sz="3200" u="none" cap="none" strike="noStrike">
                <a:solidFill>
                  <a:schemeClr val="lt1"/>
                </a:solidFill>
                <a:latin typeface="Helvetica Neue"/>
                <a:ea typeface="Helvetica Neue"/>
                <a:cs typeface="Helvetica Neue"/>
                <a:sym typeface="Helvetica Neue"/>
              </a:rPr>
              <a:t>2-Person</a:t>
            </a:r>
            <a:endParaRPr b="0" i="0" sz="3200" u="none" cap="none" strike="noStrike">
              <a:solidFill>
                <a:schemeClr val="lt1"/>
              </a:solidFill>
              <a:latin typeface="Helvetica Neue"/>
              <a:ea typeface="Helvetica Neue"/>
              <a:cs typeface="Helvetica Neue"/>
              <a:sym typeface="Helvetica Neue"/>
            </a:endParaRPr>
          </a:p>
        </p:txBody>
      </p:sp>
      <p:sp>
        <p:nvSpPr>
          <p:cNvPr id="197" name="Shape 197"/>
          <p:cNvSpPr txBox="1"/>
          <p:nvPr>
            <p:ph type="ctrTitle"/>
          </p:nvPr>
        </p:nvSpPr>
        <p:spPr>
          <a:xfrm>
            <a:off x="914399" y="3225802"/>
            <a:ext cx="10363200" cy="14700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4000"/>
              <a:buFont typeface="Helvetica Neue"/>
              <a:buNone/>
            </a:pPr>
            <a:r>
              <a:rPr b="1" i="0" lang="en-US" sz="4000" u="none" cap="none" strike="noStrike">
                <a:solidFill>
                  <a:srgbClr val="FEBC11"/>
                </a:solidFill>
                <a:latin typeface="Helvetica Neue"/>
                <a:ea typeface="Helvetica Neue"/>
                <a:cs typeface="Helvetica Neue"/>
                <a:sym typeface="Helvetica Neue"/>
              </a:rPr>
              <a:t>Mechanics</a:t>
            </a:r>
            <a:endParaRPr b="1" i="0" sz="4000" u="none" cap="none" strike="noStrike">
              <a:solidFill>
                <a:srgbClr val="FEBC11"/>
              </a:solidFill>
              <a:latin typeface="Helvetica Neue"/>
              <a:ea typeface="Helvetica Neue"/>
              <a:cs typeface="Helvetica Neue"/>
              <a:sym typeface="Helvetica Neue"/>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5" name="Shape 305"/>
        <p:cNvGrpSpPr/>
        <p:nvPr/>
      </p:nvGrpSpPr>
      <p:grpSpPr>
        <a:xfrm>
          <a:off x="0" y="0"/>
          <a:ext cx="0" cy="0"/>
          <a:chOff x="0" y="0"/>
          <a:chExt cx="0" cy="0"/>
        </a:xfrm>
      </p:grpSpPr>
      <p:sp>
        <p:nvSpPr>
          <p:cNvPr id="306" name="Shape 306"/>
          <p:cNvSpPr/>
          <p:nvPr/>
        </p:nvSpPr>
        <p:spPr>
          <a:xfrm rot="265876">
            <a:off x="2967720" y="4527372"/>
            <a:ext cx="5056679"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07" name="Shape 307"/>
          <p:cNvSpPr/>
          <p:nvPr/>
        </p:nvSpPr>
        <p:spPr>
          <a:xfrm rot="728353">
            <a:off x="5981680" y="1179980"/>
            <a:ext cx="4658757"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08" name="Shape 308"/>
          <p:cNvSpPr/>
          <p:nvPr/>
        </p:nvSpPr>
        <p:spPr>
          <a:xfrm rot="357102">
            <a:off x="3860800" y="2584206"/>
            <a:ext cx="5994400" cy="431252"/>
          </a:xfrm>
          <a:prstGeom prst="rightArrow">
            <a:avLst>
              <a:gd fmla="val 50000" name="adj1"/>
              <a:gd fmla="val 50000" name="adj2"/>
            </a:avLst>
          </a:prstGeom>
          <a:solidFill>
            <a:srgbClr val="C000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09" name="Shape 309"/>
          <p:cNvSpPr txBox="1"/>
          <p:nvPr>
            <p:ph type="title"/>
          </p:nvPr>
        </p:nvSpPr>
        <p:spPr>
          <a:xfrm>
            <a:off x="-1" y="45954"/>
            <a:ext cx="12192000" cy="3881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1800"/>
              <a:buFont typeface="Helvetica Neue"/>
              <a:buNone/>
            </a:pPr>
            <a:r>
              <a:rPr b="1" i="0" lang="en-US" sz="1800" u="none" cap="none" strike="noStrike">
                <a:solidFill>
                  <a:srgbClr val="FEBC11"/>
                </a:solidFill>
                <a:latin typeface="Helvetica Neue"/>
                <a:ea typeface="Helvetica Neue"/>
                <a:cs typeface="Helvetica Neue"/>
                <a:sym typeface="Helvetica Neue"/>
              </a:rPr>
              <a:t>Slow Break</a:t>
            </a:r>
            <a:endParaRPr b="1" i="0" sz="1800" u="none" cap="none" strike="noStrike">
              <a:solidFill>
                <a:srgbClr val="FEBC11"/>
              </a:solidFill>
              <a:latin typeface="Helvetica Neue"/>
              <a:ea typeface="Helvetica Neue"/>
              <a:cs typeface="Helvetica Neue"/>
              <a:sym typeface="Helvetica Neue"/>
            </a:endParaRPr>
          </a:p>
        </p:txBody>
      </p:sp>
      <p:sp>
        <p:nvSpPr>
          <p:cNvPr id="310" name="Shape 310"/>
          <p:cNvSpPr/>
          <p:nvPr/>
        </p:nvSpPr>
        <p:spPr>
          <a:xfrm>
            <a:off x="912605" y="2316789"/>
            <a:ext cx="3049795" cy="431252"/>
          </a:xfrm>
          <a:prstGeom prst="rightArrow">
            <a:avLst>
              <a:gd fmla="val 50000" name="adj1"/>
              <a:gd fmla="val 50000" name="adj2"/>
            </a:avLst>
          </a:prstGeom>
          <a:solidFill>
            <a:srgbClr val="C000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11" name="Shape 311"/>
          <p:cNvSpPr/>
          <p:nvPr/>
        </p:nvSpPr>
        <p:spPr>
          <a:xfrm>
            <a:off x="1681160" y="4332692"/>
            <a:ext cx="1512684"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12" name="Shape 312"/>
          <p:cNvSpPr/>
          <p:nvPr/>
        </p:nvSpPr>
        <p:spPr>
          <a:xfrm rot="-1115375">
            <a:off x="4205366" y="1001380"/>
            <a:ext cx="1994437"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13" name="Shape 313"/>
          <p:cNvSpPr/>
          <p:nvPr/>
        </p:nvSpPr>
        <p:spPr>
          <a:xfrm>
            <a:off x="1503530" y="4361134"/>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T</a:t>
            </a:r>
            <a:endParaRPr b="1" i="0" sz="2700" u="none" cap="none" strike="noStrike">
              <a:solidFill>
                <a:schemeClr val="dk1"/>
              </a:solidFill>
              <a:latin typeface="Helvetica Neue"/>
              <a:ea typeface="Helvetica Neue"/>
              <a:cs typeface="Helvetica Neue"/>
              <a:sym typeface="Helvetica Neue"/>
            </a:endParaRPr>
          </a:p>
        </p:txBody>
      </p:sp>
      <p:sp>
        <p:nvSpPr>
          <p:cNvPr id="314" name="Shape 314"/>
          <p:cNvSpPr/>
          <p:nvPr/>
        </p:nvSpPr>
        <p:spPr>
          <a:xfrm>
            <a:off x="3953773" y="1246021"/>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L</a:t>
            </a:r>
            <a:endParaRPr b="1" i="0" sz="2700" u="none" cap="none" strike="noStrike">
              <a:solidFill>
                <a:schemeClr val="dk1"/>
              </a:solidFill>
              <a:latin typeface="Helvetica Neue"/>
              <a:ea typeface="Helvetica Neue"/>
              <a:cs typeface="Helvetica Neue"/>
              <a:sym typeface="Helvetica Neue"/>
            </a:endParaRPr>
          </a:p>
        </p:txBody>
      </p:sp>
      <p:sp>
        <p:nvSpPr>
          <p:cNvPr id="315" name="Shape 315"/>
          <p:cNvSpPr/>
          <p:nvPr/>
        </p:nvSpPr>
        <p:spPr>
          <a:xfrm>
            <a:off x="765296" y="2363387"/>
            <a:ext cx="294618" cy="283883"/>
          </a:xfrm>
          <a:prstGeom prst="ellipse">
            <a:avLst/>
          </a:prstGeom>
          <a:solidFill>
            <a:srgbClr val="DCDEE0"/>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50800" lIns="50800" spcFirstLastPara="1" rIns="50800" wrap="square" tIns="50800">
            <a:noAutofit/>
          </a:bodyPr>
          <a:lstStyle/>
          <a:p>
            <a:pPr indent="0" lvl="0" marL="0" marR="0" rtl="0" algn="l">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310"/>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311"/>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31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0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0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308"/>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306"/>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307"/>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0" name="Shape 320"/>
        <p:cNvGrpSpPr/>
        <p:nvPr/>
      </p:nvGrpSpPr>
      <p:grpSpPr>
        <a:xfrm>
          <a:off x="0" y="0"/>
          <a:ext cx="0" cy="0"/>
          <a:chOff x="0" y="0"/>
          <a:chExt cx="0" cy="0"/>
        </a:xfrm>
      </p:grpSpPr>
      <p:sp>
        <p:nvSpPr>
          <p:cNvPr id="321" name="Shape 321"/>
          <p:cNvSpPr txBox="1"/>
          <p:nvPr>
            <p:ph type="title"/>
          </p:nvPr>
        </p:nvSpPr>
        <p:spPr>
          <a:xfrm>
            <a:off x="-1" y="45954"/>
            <a:ext cx="12192000" cy="3881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1800"/>
              <a:buFont typeface="Helvetica Neue"/>
              <a:buNone/>
            </a:pPr>
            <a:r>
              <a:rPr b="1" i="0" lang="en-US" sz="1800" u="none" cap="none" strike="noStrike">
                <a:solidFill>
                  <a:srgbClr val="FEBC11"/>
                </a:solidFill>
                <a:latin typeface="Helvetica Neue"/>
                <a:ea typeface="Helvetica Neue"/>
                <a:cs typeface="Helvetica Neue"/>
                <a:sym typeface="Helvetica Neue"/>
              </a:rPr>
              <a:t>Fast Break</a:t>
            </a:r>
            <a:endParaRPr b="1" i="0" sz="1800" u="none" cap="none" strike="noStrike">
              <a:solidFill>
                <a:srgbClr val="FEBC11"/>
              </a:solidFill>
              <a:latin typeface="Helvetica Neue"/>
              <a:ea typeface="Helvetica Neue"/>
              <a:cs typeface="Helvetica Neue"/>
              <a:sym typeface="Helvetica Neue"/>
            </a:endParaRPr>
          </a:p>
        </p:txBody>
      </p:sp>
      <p:sp>
        <p:nvSpPr>
          <p:cNvPr id="322" name="Shape 322"/>
          <p:cNvSpPr/>
          <p:nvPr/>
        </p:nvSpPr>
        <p:spPr>
          <a:xfrm rot="220585">
            <a:off x="4619021" y="2640451"/>
            <a:ext cx="4590143" cy="431252"/>
          </a:xfrm>
          <a:prstGeom prst="rightArrow">
            <a:avLst>
              <a:gd fmla="val 50000" name="adj1"/>
              <a:gd fmla="val 50000" name="adj2"/>
            </a:avLst>
          </a:prstGeom>
          <a:solidFill>
            <a:srgbClr val="C000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23" name="Shape 323"/>
          <p:cNvSpPr/>
          <p:nvPr/>
        </p:nvSpPr>
        <p:spPr>
          <a:xfrm>
            <a:off x="1839840" y="4047953"/>
            <a:ext cx="4181397"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24" name="Shape 324"/>
          <p:cNvSpPr/>
          <p:nvPr/>
        </p:nvSpPr>
        <p:spPr>
          <a:xfrm rot="627771">
            <a:off x="4818949" y="1539639"/>
            <a:ext cx="5723732"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25" name="Shape 325"/>
          <p:cNvSpPr/>
          <p:nvPr/>
        </p:nvSpPr>
        <p:spPr>
          <a:xfrm>
            <a:off x="1579594" y="4095808"/>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T</a:t>
            </a:r>
            <a:endParaRPr b="1" i="0" sz="2700" u="none" cap="none" strike="noStrike">
              <a:solidFill>
                <a:schemeClr val="dk1"/>
              </a:solidFill>
              <a:latin typeface="Helvetica Neue"/>
              <a:ea typeface="Helvetica Neue"/>
              <a:cs typeface="Helvetica Neue"/>
              <a:sym typeface="Helvetica Neue"/>
            </a:endParaRPr>
          </a:p>
        </p:txBody>
      </p:sp>
      <p:sp>
        <p:nvSpPr>
          <p:cNvPr id="326" name="Shape 326"/>
          <p:cNvSpPr/>
          <p:nvPr/>
        </p:nvSpPr>
        <p:spPr>
          <a:xfrm>
            <a:off x="4735259" y="1023644"/>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L</a:t>
            </a:r>
            <a:endParaRPr b="1" i="0" sz="2700" u="none" cap="none" strike="noStrike">
              <a:solidFill>
                <a:schemeClr val="dk1"/>
              </a:solidFill>
              <a:latin typeface="Helvetica Neue"/>
              <a:ea typeface="Helvetica Neue"/>
              <a:cs typeface="Helvetica Neue"/>
              <a:sym typeface="Helvetica Neue"/>
            </a:endParaRPr>
          </a:p>
        </p:txBody>
      </p:sp>
      <p:sp>
        <p:nvSpPr>
          <p:cNvPr id="327" name="Shape 327"/>
          <p:cNvSpPr/>
          <p:nvPr/>
        </p:nvSpPr>
        <p:spPr>
          <a:xfrm>
            <a:off x="4462609" y="2554941"/>
            <a:ext cx="294618" cy="283883"/>
          </a:xfrm>
          <a:prstGeom prst="ellipse">
            <a:avLst/>
          </a:prstGeom>
          <a:solidFill>
            <a:srgbClr val="DCDEE0"/>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50800" lIns="50800" spcFirstLastPara="1" rIns="50800" wrap="square" tIns="50800">
            <a:noAutofit/>
          </a:bodyPr>
          <a:lstStyle/>
          <a:p>
            <a:pPr indent="0" lvl="0" marL="0" marR="0" rtl="0" algn="l">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322"/>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323"/>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324"/>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2" name="Shape 332"/>
        <p:cNvGrpSpPr/>
        <p:nvPr/>
      </p:nvGrpSpPr>
      <p:grpSpPr>
        <a:xfrm>
          <a:off x="0" y="0"/>
          <a:ext cx="0" cy="0"/>
          <a:chOff x="0" y="0"/>
          <a:chExt cx="0" cy="0"/>
        </a:xfrm>
      </p:grpSpPr>
      <p:pic>
        <p:nvPicPr>
          <p:cNvPr id="333" name="Shape 333"/>
          <p:cNvPicPr preferRelativeResize="0"/>
          <p:nvPr/>
        </p:nvPicPr>
        <p:blipFill rotWithShape="1">
          <a:blip r:embed="rId3">
            <a:alphaModFix/>
          </a:blip>
          <a:srcRect b="0" l="0" r="0" t="0"/>
          <a:stretch/>
        </p:blipFill>
        <p:spPr>
          <a:xfrm>
            <a:off x="4817834" y="4391747"/>
            <a:ext cx="979055" cy="734291"/>
          </a:xfrm>
          <a:prstGeom prst="rect">
            <a:avLst/>
          </a:prstGeom>
          <a:noFill/>
          <a:ln>
            <a:noFill/>
          </a:ln>
        </p:spPr>
      </p:pic>
      <p:sp>
        <p:nvSpPr>
          <p:cNvPr id="334" name="Shape 334"/>
          <p:cNvSpPr/>
          <p:nvPr/>
        </p:nvSpPr>
        <p:spPr>
          <a:xfrm rot="1406499">
            <a:off x="3602510" y="4867394"/>
            <a:ext cx="5816715" cy="575003"/>
          </a:xfrm>
          <a:prstGeom prst="rightArrow">
            <a:avLst>
              <a:gd fmla="val 50000" name="adj1"/>
              <a:gd fmla="val 50000" name="adj2"/>
            </a:avLst>
          </a:prstGeom>
          <a:solidFill>
            <a:schemeClr val="accent1">
              <a:alpha val="69803"/>
            </a:scheme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35" name="Shape 335"/>
          <p:cNvSpPr/>
          <p:nvPr/>
        </p:nvSpPr>
        <p:spPr>
          <a:xfrm rot="2151521">
            <a:off x="7254841" y="2215257"/>
            <a:ext cx="2382425" cy="431252"/>
          </a:xfrm>
          <a:prstGeom prst="rightArrow">
            <a:avLst>
              <a:gd fmla="val 50000" name="adj1"/>
              <a:gd fmla="val 50000" name="adj2"/>
            </a:avLst>
          </a:prstGeom>
          <a:solidFill>
            <a:srgbClr val="FFFF00">
              <a:alpha val="69803"/>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36" name="Shape 336"/>
          <p:cNvSpPr txBox="1"/>
          <p:nvPr>
            <p:ph type="title"/>
          </p:nvPr>
        </p:nvSpPr>
        <p:spPr>
          <a:xfrm>
            <a:off x="2" y="43131"/>
            <a:ext cx="12192000" cy="3881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1800"/>
              <a:buFont typeface="Helvetica Neue"/>
              <a:buNone/>
            </a:pPr>
            <a:r>
              <a:rPr b="1" i="0" lang="en-US" sz="1800" u="none" cap="none" strike="noStrike">
                <a:solidFill>
                  <a:srgbClr val="FEBC11"/>
                </a:solidFill>
                <a:latin typeface="Helvetica Neue"/>
                <a:ea typeface="Helvetica Neue"/>
                <a:cs typeface="Helvetica Neue"/>
                <a:sym typeface="Helvetica Neue"/>
              </a:rPr>
              <a:t>Penalty Relay</a:t>
            </a:r>
            <a:endParaRPr b="1" i="0" sz="1800" u="none" cap="none" strike="noStrike">
              <a:solidFill>
                <a:srgbClr val="FEBC11"/>
              </a:solidFill>
              <a:latin typeface="Helvetica Neue"/>
              <a:ea typeface="Helvetica Neue"/>
              <a:cs typeface="Helvetica Neue"/>
              <a:sym typeface="Helvetica Neue"/>
            </a:endParaRPr>
          </a:p>
        </p:txBody>
      </p:sp>
      <p:sp>
        <p:nvSpPr>
          <p:cNvPr id="337" name="Shape 337"/>
          <p:cNvSpPr/>
          <p:nvPr/>
        </p:nvSpPr>
        <p:spPr>
          <a:xfrm>
            <a:off x="4379446" y="4497678"/>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L</a:t>
            </a:r>
            <a:endParaRPr b="1" i="0" sz="2700" u="none" cap="none" strike="noStrike">
              <a:solidFill>
                <a:schemeClr val="dk1"/>
              </a:solidFill>
              <a:latin typeface="Helvetica Neue"/>
              <a:ea typeface="Helvetica Neue"/>
              <a:cs typeface="Helvetica Neue"/>
              <a:sym typeface="Helvetica Neue"/>
            </a:endParaRPr>
          </a:p>
        </p:txBody>
      </p:sp>
      <p:sp>
        <p:nvSpPr>
          <p:cNvPr id="338" name="Shape 338"/>
          <p:cNvSpPr/>
          <p:nvPr/>
        </p:nvSpPr>
        <p:spPr>
          <a:xfrm>
            <a:off x="7299271" y="1535499"/>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T</a:t>
            </a:r>
            <a:endParaRPr b="1" i="0" sz="2700" u="none" cap="none" strike="noStrike">
              <a:solidFill>
                <a:schemeClr val="dk1"/>
              </a:solidFill>
              <a:latin typeface="Helvetica Neue"/>
              <a:ea typeface="Helvetica Neue"/>
              <a:cs typeface="Helvetica Neue"/>
              <a:sym typeface="Helvetica Neue"/>
            </a:endParaRPr>
          </a:p>
        </p:txBody>
      </p:sp>
      <p:sp>
        <p:nvSpPr>
          <p:cNvPr id="339" name="Shape 339"/>
          <p:cNvSpPr/>
          <p:nvPr/>
        </p:nvSpPr>
        <p:spPr>
          <a:xfrm rot="5400000">
            <a:off x="2823011" y="4812007"/>
            <a:ext cx="976986" cy="575003"/>
          </a:xfrm>
          <a:prstGeom prst="rightArrow">
            <a:avLst>
              <a:gd fmla="val 50000" name="adj1"/>
              <a:gd fmla="val 50000" name="adj2"/>
            </a:avLst>
          </a:prstGeom>
          <a:solidFill>
            <a:srgbClr val="C00000">
              <a:alpha val="69803"/>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40" name="Shape 340"/>
          <p:cNvSpPr/>
          <p:nvPr/>
        </p:nvSpPr>
        <p:spPr>
          <a:xfrm>
            <a:off x="3610358" y="3685167"/>
            <a:ext cx="349228" cy="383111"/>
          </a:xfrm>
          <a:prstGeom prst="rect">
            <a:avLst/>
          </a:prstGeom>
          <a:solidFill>
            <a:schemeClr val="accent1"/>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D</a:t>
            </a:r>
            <a:endParaRPr b="1" i="0" sz="2400" u="none" cap="none" strike="noStrike">
              <a:solidFill>
                <a:srgbClr val="FFFFFF"/>
              </a:solidFill>
              <a:latin typeface="Helvetica Neue"/>
              <a:ea typeface="Helvetica Neue"/>
              <a:cs typeface="Helvetica Neue"/>
              <a:sym typeface="Helvetica Neue"/>
            </a:endParaRPr>
          </a:p>
        </p:txBody>
      </p:sp>
      <p:grpSp>
        <p:nvGrpSpPr>
          <p:cNvPr id="341" name="Shape 341"/>
          <p:cNvGrpSpPr/>
          <p:nvPr/>
        </p:nvGrpSpPr>
        <p:grpSpPr>
          <a:xfrm>
            <a:off x="3024003" y="4367606"/>
            <a:ext cx="524627" cy="533117"/>
            <a:chOff x="6862811" y="1554473"/>
            <a:chExt cx="393470" cy="533117"/>
          </a:xfrm>
        </p:grpSpPr>
        <p:sp>
          <p:nvSpPr>
            <p:cNvPr id="342" name="Shape 342"/>
            <p:cNvSpPr/>
            <p:nvPr/>
          </p:nvSpPr>
          <p:spPr>
            <a:xfrm>
              <a:off x="6993773" y="1554473"/>
              <a:ext cx="262508" cy="300013"/>
            </a:xfrm>
            <a:prstGeom prst="ellipse">
              <a:avLst/>
            </a:prstGeom>
            <a:solidFill>
              <a:srgbClr val="DCDEE0"/>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50800" lIns="50800" spcFirstLastPara="1" rIns="50800" wrap="square" tIns="50800">
              <a:noAutofit/>
            </a:bodyPr>
            <a:lstStyle/>
            <a:p>
              <a:pPr indent="0" lvl="0" marL="0" marR="0" rtl="0" algn="l">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43" name="Shape 343"/>
            <p:cNvSpPr/>
            <p:nvPr/>
          </p:nvSpPr>
          <p:spPr>
            <a:xfrm>
              <a:off x="6862811" y="1704479"/>
              <a:ext cx="261921" cy="383111"/>
            </a:xfrm>
            <a:prstGeom prst="rect">
              <a:avLst/>
            </a:prstGeom>
            <a:solidFill>
              <a:srgbClr val="C00000"/>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50800" lIns="50800" spcFirstLastPara="1" rIns="50800" wrap="square" tIns="50800">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a:p>
          </p:txBody>
        </p:sp>
      </p:grpSp>
      <p:sp>
        <p:nvSpPr>
          <p:cNvPr id="344" name="Shape 344"/>
          <p:cNvSpPr/>
          <p:nvPr/>
        </p:nvSpPr>
        <p:spPr>
          <a:xfrm>
            <a:off x="7468854" y="3421733"/>
            <a:ext cx="4137891" cy="646545"/>
          </a:xfrm>
          <a:prstGeom prst="rect">
            <a:avLst/>
          </a:prstGeom>
          <a:solidFill>
            <a:schemeClr val="dk2"/>
          </a:solidFill>
          <a:ln cap="flat" cmpd="sng" w="28575">
            <a:solidFill>
              <a:srgbClr val="C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rPr b="1" i="0" lang="en-US" sz="4800" u="none" cap="none" strike="noStrike">
                <a:solidFill>
                  <a:schemeClr val="lt1"/>
                </a:solidFill>
                <a:latin typeface="Helvetica Neue"/>
                <a:ea typeface="Helvetica Neue"/>
                <a:cs typeface="Helvetica Neue"/>
                <a:sym typeface="Helvetica Neue"/>
              </a:rPr>
              <a:t>C-NOTE</a:t>
            </a:r>
            <a:endParaRPr/>
          </a:p>
        </p:txBody>
      </p:sp>
      <p:sp>
        <p:nvSpPr>
          <p:cNvPr id="345" name="Shape 345"/>
          <p:cNvSpPr/>
          <p:nvPr/>
        </p:nvSpPr>
        <p:spPr>
          <a:xfrm>
            <a:off x="4379446" y="4094886"/>
            <a:ext cx="1759789" cy="1086617"/>
          </a:xfrm>
          <a:prstGeom prst="wedgeEllipseCallout">
            <a:avLst>
              <a:gd fmla="val -20833" name="adj1"/>
              <a:gd fmla="val 62500" name="adj2"/>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Ball Side Right!</a:t>
            </a:r>
            <a:endParaRPr b="0" i="0" sz="18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335"/>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334"/>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339"/>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333"/>
                                        </p:tgtEl>
                                        <p:attrNameLst>
                                          <p:attrName>style.visibility</p:attrName>
                                        </p:attrNameLst>
                                      </p:cBhvr>
                                      <p:to>
                                        <p:strVal val="hidden"/>
                                      </p:to>
                                    </p:set>
                                  </p:childTnLst>
                                </p:cTn>
                              </p:par>
                            </p:childTnLst>
                          </p:cTn>
                        </p:par>
                        <p:par>
                          <p:cTn fill="hold">
                            <p:stCondLst>
                              <p:cond delay="1"/>
                            </p:stCondLst>
                            <p:childTnLst>
                              <p:par>
                                <p:cTn fill="hold" nodeType="afterEffect" presetClass="entr" presetID="1" presetSubtype="0">
                                  <p:stCondLst>
                                    <p:cond delay="0"/>
                                  </p:stCondLst>
                                  <p:childTnLst>
                                    <p:set>
                                      <p:cBhvr>
                                        <p:cTn dur="1" fill="hold">
                                          <p:stCondLst>
                                            <p:cond delay="0"/>
                                          </p:stCondLst>
                                        </p:cTn>
                                        <p:tgtEl>
                                          <p:spTgt spid="34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0" name="Shape 350"/>
        <p:cNvGrpSpPr/>
        <p:nvPr/>
      </p:nvGrpSpPr>
      <p:grpSpPr>
        <a:xfrm>
          <a:off x="0" y="0"/>
          <a:ext cx="0" cy="0"/>
          <a:chOff x="0" y="0"/>
          <a:chExt cx="0" cy="0"/>
        </a:xfrm>
      </p:grpSpPr>
      <p:cxnSp>
        <p:nvCxnSpPr>
          <p:cNvPr id="351" name="Shape 351"/>
          <p:cNvCxnSpPr/>
          <p:nvPr/>
        </p:nvCxnSpPr>
        <p:spPr>
          <a:xfrm flipH="1">
            <a:off x="2648305" y="4402992"/>
            <a:ext cx="4070616" cy="1301379"/>
          </a:xfrm>
          <a:prstGeom prst="straightConnector1">
            <a:avLst/>
          </a:prstGeom>
          <a:noFill/>
          <a:ln cap="flat" cmpd="sng" w="38100">
            <a:solidFill>
              <a:srgbClr val="FEBC11">
                <a:alpha val="80000"/>
              </a:srgbClr>
            </a:solidFill>
            <a:prstDash val="dash"/>
            <a:round/>
            <a:headEnd len="sm" w="sm" type="none"/>
            <a:tailEnd len="sm" w="sm" type="none"/>
          </a:ln>
        </p:spPr>
      </p:cxnSp>
      <p:sp>
        <p:nvSpPr>
          <p:cNvPr id="352" name="Shape 352"/>
          <p:cNvSpPr/>
          <p:nvPr/>
        </p:nvSpPr>
        <p:spPr>
          <a:xfrm>
            <a:off x="1861616" y="690542"/>
            <a:ext cx="2336800" cy="1930400"/>
          </a:xfrm>
          <a:prstGeom prst="irregularSeal1">
            <a:avLst/>
          </a:prstGeom>
          <a:solidFill>
            <a:srgbClr val="FEBC11">
              <a:alpha val="80784"/>
            </a:srgbClr>
          </a:solidFill>
          <a:ln>
            <a:noFill/>
          </a:ln>
          <a:effectLst>
            <a:outerShdw blurRad="50800" rotWithShape="0" algn="t" dir="5400000" dist="38100">
              <a:srgbClr val="000000">
                <a:alpha val="40000"/>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Fight!</a:t>
            </a:r>
            <a:endParaRPr b="0" i="0" sz="1800" u="none" cap="none" strike="noStrike">
              <a:solidFill>
                <a:schemeClr val="dk1"/>
              </a:solidFill>
              <a:latin typeface="Calibri"/>
              <a:ea typeface="Calibri"/>
              <a:cs typeface="Calibri"/>
              <a:sym typeface="Calibri"/>
            </a:endParaRPr>
          </a:p>
        </p:txBody>
      </p:sp>
      <p:sp>
        <p:nvSpPr>
          <p:cNvPr id="353" name="Shape 353"/>
          <p:cNvSpPr txBox="1"/>
          <p:nvPr>
            <p:ph type="title"/>
          </p:nvPr>
        </p:nvSpPr>
        <p:spPr>
          <a:xfrm>
            <a:off x="2" y="43131"/>
            <a:ext cx="12192000" cy="3881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1800"/>
              <a:buFont typeface="Helvetica Neue"/>
              <a:buNone/>
            </a:pPr>
            <a:r>
              <a:rPr b="1" i="0" lang="en-US" sz="1800" u="none" cap="none" strike="noStrike">
                <a:solidFill>
                  <a:srgbClr val="FEBC11"/>
                </a:solidFill>
                <a:latin typeface="Helvetica Neue"/>
                <a:ea typeface="Helvetica Neue"/>
                <a:cs typeface="Helvetica Neue"/>
                <a:sym typeface="Helvetica Neue"/>
              </a:rPr>
              <a:t>Fights</a:t>
            </a:r>
            <a:endParaRPr b="1" i="0" sz="1800" u="none" cap="none" strike="noStrike">
              <a:solidFill>
                <a:srgbClr val="FEBC11"/>
              </a:solidFill>
              <a:latin typeface="Helvetica Neue"/>
              <a:ea typeface="Helvetica Neue"/>
              <a:cs typeface="Helvetica Neue"/>
              <a:sym typeface="Helvetica Neue"/>
            </a:endParaRPr>
          </a:p>
        </p:txBody>
      </p:sp>
      <p:sp>
        <p:nvSpPr>
          <p:cNvPr id="354" name="Shape 354"/>
          <p:cNvSpPr/>
          <p:nvPr/>
        </p:nvSpPr>
        <p:spPr>
          <a:xfrm rot="625144">
            <a:off x="1967264" y="4502197"/>
            <a:ext cx="3020532"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55" name="Shape 355"/>
          <p:cNvSpPr/>
          <p:nvPr/>
        </p:nvSpPr>
        <p:spPr>
          <a:xfrm>
            <a:off x="2438401" y="1811497"/>
            <a:ext cx="349228" cy="383111"/>
          </a:xfrm>
          <a:prstGeom prst="rect">
            <a:avLst/>
          </a:prstGeom>
          <a:solidFill>
            <a:schemeClr val="accent1"/>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D</a:t>
            </a:r>
            <a:endParaRPr b="1" i="0" sz="2400" u="none" cap="none" strike="noStrike">
              <a:solidFill>
                <a:srgbClr val="FFFFFF"/>
              </a:solidFill>
              <a:latin typeface="Helvetica Neue"/>
              <a:ea typeface="Helvetica Neue"/>
              <a:cs typeface="Helvetica Neue"/>
              <a:sym typeface="Helvetica Neue"/>
            </a:endParaRPr>
          </a:p>
        </p:txBody>
      </p:sp>
      <p:sp>
        <p:nvSpPr>
          <p:cNvPr id="356" name="Shape 356"/>
          <p:cNvSpPr/>
          <p:nvPr/>
        </p:nvSpPr>
        <p:spPr>
          <a:xfrm>
            <a:off x="2184155" y="1506697"/>
            <a:ext cx="349228" cy="383111"/>
          </a:xfrm>
          <a:prstGeom prst="rect">
            <a:avLst/>
          </a:prstGeom>
          <a:solidFill>
            <a:srgbClr val="C00000"/>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a:p>
        </p:txBody>
      </p:sp>
      <p:sp>
        <p:nvSpPr>
          <p:cNvPr id="357" name="Shape 357"/>
          <p:cNvSpPr/>
          <p:nvPr/>
        </p:nvSpPr>
        <p:spPr>
          <a:xfrm>
            <a:off x="4610199" y="1265767"/>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T</a:t>
            </a:r>
            <a:endParaRPr b="1" i="0" sz="2700" u="none" cap="none" strike="noStrike">
              <a:solidFill>
                <a:schemeClr val="dk1"/>
              </a:solidFill>
              <a:latin typeface="Helvetica Neue"/>
              <a:ea typeface="Helvetica Neue"/>
              <a:cs typeface="Helvetica Neue"/>
              <a:sym typeface="Helvetica Neue"/>
            </a:endParaRPr>
          </a:p>
        </p:txBody>
      </p:sp>
      <p:sp>
        <p:nvSpPr>
          <p:cNvPr id="358" name="Shape 358"/>
          <p:cNvSpPr/>
          <p:nvPr/>
        </p:nvSpPr>
        <p:spPr>
          <a:xfrm>
            <a:off x="1719364" y="4190137"/>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L</a:t>
            </a:r>
            <a:endParaRPr b="1" i="0" sz="2700" u="none" cap="none" strike="noStrike">
              <a:solidFill>
                <a:schemeClr val="dk1"/>
              </a:solidFill>
              <a:latin typeface="Helvetica Neue"/>
              <a:ea typeface="Helvetica Neue"/>
              <a:cs typeface="Helvetica Neue"/>
              <a:sym typeface="Helvetica Neue"/>
            </a:endParaRPr>
          </a:p>
        </p:txBody>
      </p:sp>
      <p:sp>
        <p:nvSpPr>
          <p:cNvPr id="359" name="Shape 359"/>
          <p:cNvSpPr/>
          <p:nvPr/>
        </p:nvSpPr>
        <p:spPr>
          <a:xfrm>
            <a:off x="4730138" y="3799111"/>
            <a:ext cx="1535073" cy="782052"/>
          </a:xfrm>
          <a:prstGeom prst="wedgeEllipseCallout">
            <a:avLst>
              <a:gd fmla="val -20833" name="adj1"/>
              <a:gd fmla="val 62500" name="adj2"/>
            </a:avLst>
          </a:prstGeom>
          <a:solidFill>
            <a:schemeClr val="lt1"/>
          </a:solidFill>
          <a:ln cap="flat" cmpd="sng" w="25400">
            <a:solidFill>
              <a:schemeClr val="dk1"/>
            </a:solidFill>
            <a:prstDash val="solid"/>
            <a:round/>
            <a:headEnd len="sm" w="sm" type="none"/>
            <a:tailEnd len="sm" w="sm" type="none"/>
          </a:ln>
        </p:spPr>
        <p:txBody>
          <a:bodyPr anchorCtr="0" anchor="ctr" bIns="60950" lIns="121900" spcFirstLastPara="1" rIns="121900" wrap="square" tIns="60950">
            <a:no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Freeze!</a:t>
            </a:r>
            <a:endParaRPr b="0" i="0" sz="1800" u="none" cap="none" strike="noStrike">
              <a:solidFill>
                <a:schemeClr val="dk1"/>
              </a:solidFill>
              <a:latin typeface="Calibri"/>
              <a:ea typeface="Calibri"/>
              <a:cs typeface="Calibri"/>
              <a:sym typeface="Calibri"/>
            </a:endParaRPr>
          </a:p>
        </p:txBody>
      </p:sp>
      <p:pic>
        <p:nvPicPr>
          <p:cNvPr id="360" name="Shape 360"/>
          <p:cNvPicPr preferRelativeResize="0"/>
          <p:nvPr/>
        </p:nvPicPr>
        <p:blipFill rotWithShape="1">
          <a:blip r:embed="rId3">
            <a:alphaModFix/>
          </a:blip>
          <a:srcRect b="0" l="0" r="0" t="0"/>
          <a:stretch/>
        </p:blipFill>
        <p:spPr>
          <a:xfrm>
            <a:off x="6807201" y="747998"/>
            <a:ext cx="2833772" cy="2126996"/>
          </a:xfrm>
          <a:prstGeom prst="rect">
            <a:avLst/>
          </a:prstGeom>
          <a:noFill/>
          <a:ln>
            <a:noFill/>
          </a:ln>
        </p:spPr>
      </p:pic>
      <p:pic>
        <p:nvPicPr>
          <p:cNvPr id="361" name="Shape 361"/>
          <p:cNvPicPr preferRelativeResize="0"/>
          <p:nvPr/>
        </p:nvPicPr>
        <p:blipFill rotWithShape="1">
          <a:blip r:embed="rId4">
            <a:alphaModFix/>
          </a:blip>
          <a:srcRect b="0" l="0" r="0" t="0"/>
          <a:stretch/>
        </p:blipFill>
        <p:spPr>
          <a:xfrm>
            <a:off x="9158972" y="1811496"/>
            <a:ext cx="2647221" cy="2647221"/>
          </a:xfrm>
          <a:prstGeom prst="rect">
            <a:avLst/>
          </a:prstGeom>
          <a:noFill/>
          <a:ln>
            <a:noFill/>
          </a:ln>
        </p:spPr>
      </p:pic>
      <p:pic>
        <p:nvPicPr>
          <p:cNvPr id="362" name="Shape 362"/>
          <p:cNvPicPr preferRelativeResize="0"/>
          <p:nvPr/>
        </p:nvPicPr>
        <p:blipFill rotWithShape="1">
          <a:blip r:embed="rId5">
            <a:alphaModFix/>
          </a:blip>
          <a:srcRect b="0" l="0" r="0" t="0"/>
          <a:stretch/>
        </p:blipFill>
        <p:spPr>
          <a:xfrm>
            <a:off x="6908800" y="3317043"/>
            <a:ext cx="2039016" cy="2592687"/>
          </a:xfrm>
          <a:prstGeom prst="rect">
            <a:avLst/>
          </a:prstGeom>
          <a:noFill/>
          <a:ln>
            <a:noFill/>
          </a:ln>
          <a:effectLst>
            <a:outerShdw blurRad="50800" rotWithShape="0" algn="tl" dir="2700000" dist="38100">
              <a:srgbClr val="000000">
                <a:alpha val="42745"/>
              </a:srgbClr>
            </a:outerShdw>
          </a:effectLst>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354"/>
                                        </p:tgtEl>
                                        <p:attrNameLst>
                                          <p:attrName>style.visibility</p:attrName>
                                        </p:attrNameLst>
                                      </p:cBhvr>
                                      <p:to>
                                        <p:strVal val="hidden"/>
                                      </p:to>
                                    </p:set>
                                  </p:childTnLst>
                                </p:cTn>
                              </p:par>
                            </p:childTnLst>
                          </p:cTn>
                        </p:par>
                        <p:par>
                          <p:cTn fill="hold">
                            <p:stCondLst>
                              <p:cond delay="1"/>
                            </p:stCondLst>
                            <p:childTnLst>
                              <p:par>
                                <p:cTn fill="hold" nodeType="afterEffect" presetClass="entr" presetID="10" presetSubtype="0">
                                  <p:stCondLst>
                                    <p:cond delay="0"/>
                                  </p:stCondLst>
                                  <p:childTnLst>
                                    <p:set>
                                      <p:cBhvr>
                                        <p:cTn dur="1" fill="hold">
                                          <p:stCondLst>
                                            <p:cond delay="0"/>
                                          </p:stCondLst>
                                        </p:cTn>
                                        <p:tgtEl>
                                          <p:spTgt spid="351"/>
                                        </p:tgtEl>
                                        <p:attrNameLst>
                                          <p:attrName>style.visibility</p:attrName>
                                        </p:attrNameLst>
                                      </p:cBhvr>
                                      <p:to>
                                        <p:strVal val="visible"/>
                                      </p:to>
                                    </p:set>
                                    <p:animEffect filter="fade" transition="in">
                                      <p:cBhvr>
                                        <p:cTn dur="500"/>
                                        <p:tgtEl>
                                          <p:spTgt spid="351"/>
                                        </p:tgtEl>
                                      </p:cBhvr>
                                    </p:animEffect>
                                  </p:childTnLst>
                                </p:cTn>
                              </p:par>
                              <p:par>
                                <p:cTn fill="hold" nodeType="withEffect" presetClass="entr" presetID="10" presetSubtype="0">
                                  <p:stCondLst>
                                    <p:cond delay="0"/>
                                  </p:stCondLst>
                                  <p:childTnLst>
                                    <p:set>
                                      <p:cBhvr>
                                        <p:cTn dur="1" fill="hold">
                                          <p:stCondLst>
                                            <p:cond delay="0"/>
                                          </p:stCondLst>
                                        </p:cTn>
                                        <p:tgtEl>
                                          <p:spTgt spid="359"/>
                                        </p:tgtEl>
                                        <p:attrNameLst>
                                          <p:attrName>style.visibility</p:attrName>
                                        </p:attrNameLst>
                                      </p:cBhvr>
                                      <p:to>
                                        <p:strVal val="visible"/>
                                      </p:to>
                                    </p:set>
                                    <p:animEffect filter="fade" transition="in">
                                      <p:cBhvr>
                                        <p:cTn dur="500"/>
                                        <p:tgtEl>
                                          <p:spTgt spid="3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7" name="Shape 367"/>
        <p:cNvGrpSpPr/>
        <p:nvPr/>
      </p:nvGrpSpPr>
      <p:grpSpPr>
        <a:xfrm>
          <a:off x="0" y="0"/>
          <a:ext cx="0" cy="0"/>
          <a:chOff x="0" y="0"/>
          <a:chExt cx="0" cy="0"/>
        </a:xfrm>
      </p:grpSpPr>
      <p:sp>
        <p:nvSpPr>
          <p:cNvPr id="368" name="Shape 368"/>
          <p:cNvSpPr/>
          <p:nvPr/>
        </p:nvSpPr>
        <p:spPr>
          <a:xfrm rot="-3248733">
            <a:off x="3731357" y="3819503"/>
            <a:ext cx="1647524"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69" name="Shape 369"/>
          <p:cNvSpPr txBox="1"/>
          <p:nvPr>
            <p:ph type="title"/>
          </p:nvPr>
        </p:nvSpPr>
        <p:spPr>
          <a:xfrm>
            <a:off x="-1" y="45954"/>
            <a:ext cx="12192000" cy="3881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1800"/>
              <a:buFont typeface="Helvetica Neue"/>
              <a:buNone/>
            </a:pPr>
            <a:r>
              <a:rPr b="1" i="0" lang="en-US" sz="1800" u="none" cap="none" strike="noStrike">
                <a:solidFill>
                  <a:srgbClr val="FEBC11"/>
                </a:solidFill>
                <a:latin typeface="Helvetica Neue"/>
                <a:ea typeface="Helvetica Neue"/>
                <a:cs typeface="Helvetica Neue"/>
                <a:sym typeface="Helvetica Neue"/>
              </a:rPr>
              <a:t>Coin Toss</a:t>
            </a:r>
            <a:endParaRPr b="1" i="0" sz="1800" u="none" cap="none" strike="noStrike">
              <a:solidFill>
                <a:srgbClr val="FEBC11"/>
              </a:solidFill>
              <a:latin typeface="Helvetica Neue"/>
              <a:ea typeface="Helvetica Neue"/>
              <a:cs typeface="Helvetica Neue"/>
              <a:sym typeface="Helvetica Neue"/>
            </a:endParaRPr>
          </a:p>
        </p:txBody>
      </p:sp>
      <p:sp>
        <p:nvSpPr>
          <p:cNvPr id="370" name="Shape 370"/>
          <p:cNvSpPr/>
          <p:nvPr/>
        </p:nvSpPr>
        <p:spPr>
          <a:xfrm rot="-7872308">
            <a:off x="6869174" y="3773625"/>
            <a:ext cx="1647524"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71" name="Shape 371"/>
          <p:cNvSpPr/>
          <p:nvPr/>
        </p:nvSpPr>
        <p:spPr>
          <a:xfrm>
            <a:off x="3967238" y="4375666"/>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R</a:t>
            </a:r>
            <a:endParaRPr b="1" i="0" sz="2700" u="none" cap="none" strike="noStrike">
              <a:solidFill>
                <a:schemeClr val="dk1"/>
              </a:solidFill>
              <a:latin typeface="Helvetica Neue"/>
              <a:ea typeface="Helvetica Neue"/>
              <a:cs typeface="Helvetica Neue"/>
              <a:sym typeface="Helvetica Neue"/>
            </a:endParaRPr>
          </a:p>
        </p:txBody>
      </p:sp>
      <p:sp>
        <p:nvSpPr>
          <p:cNvPr id="372" name="Shape 372"/>
          <p:cNvSpPr/>
          <p:nvPr/>
        </p:nvSpPr>
        <p:spPr>
          <a:xfrm>
            <a:off x="7938903" y="4396038"/>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U</a:t>
            </a:r>
            <a:endParaRPr b="1" i="0" sz="2700" u="none" cap="none" strike="noStrike">
              <a:solidFill>
                <a:schemeClr val="dk1"/>
              </a:solidFill>
              <a:latin typeface="Helvetica Neue"/>
              <a:ea typeface="Helvetica Neue"/>
              <a:cs typeface="Helvetica Neue"/>
              <a:sym typeface="Helvetica Neue"/>
            </a:endParaRPr>
          </a:p>
        </p:txBody>
      </p:sp>
      <p:grpSp>
        <p:nvGrpSpPr>
          <p:cNvPr id="373" name="Shape 373"/>
          <p:cNvGrpSpPr/>
          <p:nvPr/>
        </p:nvGrpSpPr>
        <p:grpSpPr>
          <a:xfrm>
            <a:off x="8403693" y="4841468"/>
            <a:ext cx="698456" cy="383112"/>
            <a:chOff x="6422220" y="3183921"/>
            <a:chExt cx="523842" cy="287334"/>
          </a:xfrm>
        </p:grpSpPr>
        <p:sp>
          <p:nvSpPr>
            <p:cNvPr id="374" name="Shape 374"/>
            <p:cNvSpPr/>
            <p:nvPr/>
          </p:nvSpPr>
          <p:spPr>
            <a:xfrm>
              <a:off x="6422220" y="3183922"/>
              <a:ext cx="261921" cy="287333"/>
            </a:xfrm>
            <a:prstGeom prst="rect">
              <a:avLst/>
            </a:prstGeom>
            <a:solidFill>
              <a:schemeClr val="accent1"/>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50800" lIns="50800" spcFirstLastPara="1" rIns="50800" wrap="square" tIns="50800">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V</a:t>
              </a:r>
              <a:endParaRPr b="1" i="0" sz="2400" u="none" cap="none" strike="noStrike">
                <a:solidFill>
                  <a:srgbClr val="FFFFFF"/>
                </a:solidFill>
                <a:latin typeface="Helvetica Neue"/>
                <a:ea typeface="Helvetica Neue"/>
                <a:cs typeface="Helvetica Neue"/>
                <a:sym typeface="Helvetica Neue"/>
              </a:endParaRPr>
            </a:p>
          </p:txBody>
        </p:sp>
        <p:sp>
          <p:nvSpPr>
            <p:cNvPr id="375" name="Shape 375"/>
            <p:cNvSpPr/>
            <p:nvPr/>
          </p:nvSpPr>
          <p:spPr>
            <a:xfrm>
              <a:off x="6684141" y="3183921"/>
              <a:ext cx="261921" cy="287333"/>
            </a:xfrm>
            <a:prstGeom prst="rect">
              <a:avLst/>
            </a:prstGeom>
            <a:solidFill>
              <a:schemeClr val="accent1"/>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50800" lIns="50800" spcFirstLastPara="1" rIns="50800" wrap="square" tIns="50800">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V</a:t>
              </a:r>
              <a:endParaRPr b="1" i="0" sz="2400" u="none" cap="none" strike="noStrike">
                <a:solidFill>
                  <a:srgbClr val="FFFFFF"/>
                </a:solidFill>
                <a:latin typeface="Helvetica Neue"/>
                <a:ea typeface="Helvetica Neue"/>
                <a:cs typeface="Helvetica Neue"/>
                <a:sym typeface="Helvetica Neue"/>
              </a:endParaRPr>
            </a:p>
          </p:txBody>
        </p:sp>
      </p:grpSp>
      <p:grpSp>
        <p:nvGrpSpPr>
          <p:cNvPr id="376" name="Shape 376"/>
          <p:cNvGrpSpPr/>
          <p:nvPr/>
        </p:nvGrpSpPr>
        <p:grpSpPr>
          <a:xfrm>
            <a:off x="3063840" y="4786012"/>
            <a:ext cx="1043717" cy="383112"/>
            <a:chOff x="1905000" y="3382560"/>
            <a:chExt cx="782788" cy="287334"/>
          </a:xfrm>
        </p:grpSpPr>
        <p:sp>
          <p:nvSpPr>
            <p:cNvPr id="377" name="Shape 377"/>
            <p:cNvSpPr/>
            <p:nvPr/>
          </p:nvSpPr>
          <p:spPr>
            <a:xfrm>
              <a:off x="1905000" y="3382561"/>
              <a:ext cx="261921" cy="287333"/>
            </a:xfrm>
            <a:prstGeom prst="rect">
              <a:avLst/>
            </a:prstGeom>
            <a:solidFill>
              <a:srgbClr val="C00000"/>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50800" lIns="50800" spcFirstLastPara="1" rIns="50800" wrap="square" tIns="50800">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H</a:t>
              </a:r>
              <a:endParaRPr b="1" i="0" sz="2400" u="none" cap="none" strike="noStrike">
                <a:solidFill>
                  <a:srgbClr val="FFFFFF"/>
                </a:solidFill>
                <a:latin typeface="Helvetica Neue"/>
                <a:ea typeface="Helvetica Neue"/>
                <a:cs typeface="Helvetica Neue"/>
                <a:sym typeface="Helvetica Neue"/>
              </a:endParaRPr>
            </a:p>
          </p:txBody>
        </p:sp>
        <p:sp>
          <p:nvSpPr>
            <p:cNvPr id="378" name="Shape 378"/>
            <p:cNvSpPr/>
            <p:nvPr/>
          </p:nvSpPr>
          <p:spPr>
            <a:xfrm>
              <a:off x="2166920" y="3382561"/>
              <a:ext cx="261921" cy="287333"/>
            </a:xfrm>
            <a:prstGeom prst="rect">
              <a:avLst/>
            </a:prstGeom>
            <a:solidFill>
              <a:srgbClr val="C00000"/>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50800" lIns="50800" spcFirstLastPara="1" rIns="50800" wrap="square" tIns="50800">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H</a:t>
              </a:r>
              <a:endParaRPr b="1" i="0" sz="2400" u="none" cap="none" strike="noStrike">
                <a:solidFill>
                  <a:srgbClr val="FFFFFF"/>
                </a:solidFill>
                <a:latin typeface="Helvetica Neue"/>
                <a:ea typeface="Helvetica Neue"/>
                <a:cs typeface="Helvetica Neue"/>
                <a:sym typeface="Helvetica Neue"/>
              </a:endParaRPr>
            </a:p>
          </p:txBody>
        </p:sp>
        <p:sp>
          <p:nvSpPr>
            <p:cNvPr id="379" name="Shape 379"/>
            <p:cNvSpPr/>
            <p:nvPr/>
          </p:nvSpPr>
          <p:spPr>
            <a:xfrm>
              <a:off x="2425867" y="3382560"/>
              <a:ext cx="261921" cy="287333"/>
            </a:xfrm>
            <a:prstGeom prst="rect">
              <a:avLst/>
            </a:prstGeom>
            <a:solidFill>
              <a:srgbClr val="C00000"/>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50800" lIns="50800" spcFirstLastPara="1" rIns="50800" wrap="square" tIns="50800">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H</a:t>
              </a:r>
              <a:endParaRPr b="1" i="0" sz="2400" u="none" cap="none" strike="noStrike">
                <a:solidFill>
                  <a:srgbClr val="FFFFFF"/>
                </a:solidFill>
                <a:latin typeface="Helvetica Neue"/>
                <a:ea typeface="Helvetica Neue"/>
                <a:cs typeface="Helvetica Neue"/>
                <a:sym typeface="Helvetica Neue"/>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7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368"/>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37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mph" presetID="8" presetSubtype="0">
                                  <p:stCondLst>
                                    <p:cond delay="0"/>
                                  </p:stCondLst>
                                  <p:childTnLst>
                                    <p:animRot by="-21600000">
                                      <p:cBhvr>
                                        <p:cTn dur="2000" fill="hold"/>
                                        <p:tgtEl>
                                          <p:spTgt spid="376"/>
                                        </p:tgtEl>
                                        <p:attrNameLst>
                                          <p:attrName>r</p:attrName>
                                        </p:attrNameLst>
                                      </p:cBhvr>
                                    </p:animRot>
                                  </p:childTnLst>
                                </p:cTn>
                              </p:par>
                              <p:par>
                                <p:cTn fill="hold" nodeType="withEffect" presetClass="emph" presetID="8" presetSubtype="0">
                                  <p:stCondLst>
                                    <p:cond delay="0"/>
                                  </p:stCondLst>
                                  <p:childTnLst>
                                    <p:animRot by="-21600000">
                                      <p:cBhvr>
                                        <p:cTn dur="2000" fill="hold"/>
                                        <p:tgtEl>
                                          <p:spTgt spid="373"/>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4" name="Shape 384"/>
        <p:cNvGrpSpPr/>
        <p:nvPr/>
      </p:nvGrpSpPr>
      <p:grpSpPr>
        <a:xfrm>
          <a:off x="0" y="0"/>
          <a:ext cx="0" cy="0"/>
          <a:chOff x="0" y="0"/>
          <a:chExt cx="0" cy="0"/>
        </a:xfrm>
      </p:grpSpPr>
      <p:sp>
        <p:nvSpPr>
          <p:cNvPr id="385" name="Shape 385"/>
          <p:cNvSpPr/>
          <p:nvPr/>
        </p:nvSpPr>
        <p:spPr>
          <a:xfrm>
            <a:off x="3454401" y="3024677"/>
            <a:ext cx="5273375" cy="3520591"/>
          </a:xfrm>
          <a:prstGeom prst="triangle">
            <a:avLst>
              <a:gd fmla="val 50000" name="adj"/>
            </a:avLst>
          </a:prstGeom>
          <a:solidFill>
            <a:srgbClr val="FFFF00">
              <a:alpha val="69803"/>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rPr b="0" i="0" lang="en-US" sz="3700" u="none" cap="none" strike="noStrike">
                <a:solidFill>
                  <a:srgbClr val="000000"/>
                </a:solidFill>
                <a:latin typeface="Calibri"/>
                <a:ea typeface="Calibri"/>
                <a:cs typeface="Calibri"/>
                <a:sym typeface="Calibri"/>
              </a:rPr>
              <a:t>Focus</a:t>
            </a:r>
            <a:endParaRPr/>
          </a:p>
        </p:txBody>
      </p:sp>
      <p:sp>
        <p:nvSpPr>
          <p:cNvPr id="386" name="Shape 386"/>
          <p:cNvSpPr/>
          <p:nvPr/>
        </p:nvSpPr>
        <p:spPr>
          <a:xfrm rot="-2754748">
            <a:off x="4359681" y="3688150"/>
            <a:ext cx="2071868" cy="431252"/>
          </a:xfrm>
          <a:prstGeom prst="rightArrow">
            <a:avLst>
              <a:gd fmla="val 50000" name="adj1"/>
              <a:gd fmla="val 50000" name="adj2"/>
            </a:avLst>
          </a:prstGeom>
          <a:solidFill>
            <a:srgbClr val="FFFF00">
              <a:alpha val="69803"/>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87" name="Shape 387"/>
          <p:cNvSpPr/>
          <p:nvPr/>
        </p:nvSpPr>
        <p:spPr>
          <a:xfrm rot="-9414615">
            <a:off x="6065093" y="4048875"/>
            <a:ext cx="2476795" cy="431252"/>
          </a:xfrm>
          <a:prstGeom prst="rightArrow">
            <a:avLst>
              <a:gd fmla="val 50000" name="adj1"/>
              <a:gd fmla="val 50000" name="adj2"/>
            </a:avLst>
          </a:prstGeom>
          <a:solidFill>
            <a:srgbClr val="FFFF00">
              <a:alpha val="69803"/>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88" name="Shape 388"/>
          <p:cNvSpPr txBox="1"/>
          <p:nvPr>
            <p:ph type="title"/>
          </p:nvPr>
        </p:nvSpPr>
        <p:spPr>
          <a:xfrm>
            <a:off x="-1" y="45954"/>
            <a:ext cx="12192000" cy="3881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1800"/>
              <a:buFont typeface="Helvetica Neue"/>
              <a:buNone/>
            </a:pPr>
            <a:r>
              <a:rPr b="1" i="0" lang="en-US" sz="1800" u="none" cap="none" strike="noStrike">
                <a:solidFill>
                  <a:srgbClr val="FEBC11"/>
                </a:solidFill>
                <a:latin typeface="Helvetica Neue"/>
                <a:ea typeface="Helvetica Neue"/>
                <a:cs typeface="Helvetica Neue"/>
                <a:sym typeface="Helvetica Neue"/>
              </a:rPr>
              <a:t>Equipment Checks</a:t>
            </a:r>
            <a:endParaRPr b="1" i="0" sz="1800" u="none" cap="none" strike="noStrike">
              <a:solidFill>
                <a:srgbClr val="FEBC11"/>
              </a:solidFill>
              <a:latin typeface="Helvetica Neue"/>
              <a:ea typeface="Helvetica Neue"/>
              <a:cs typeface="Helvetica Neue"/>
              <a:sym typeface="Helvetica Neue"/>
            </a:endParaRPr>
          </a:p>
        </p:txBody>
      </p:sp>
      <p:sp>
        <p:nvSpPr>
          <p:cNvPr id="389" name="Shape 389"/>
          <p:cNvSpPr/>
          <p:nvPr/>
        </p:nvSpPr>
        <p:spPr>
          <a:xfrm>
            <a:off x="4361407" y="4911938"/>
            <a:ext cx="349228" cy="383111"/>
          </a:xfrm>
          <a:prstGeom prst="rect">
            <a:avLst/>
          </a:prstGeom>
          <a:solidFill>
            <a:schemeClr val="accent1"/>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b="1" i="0" sz="2400" u="none" cap="none" strike="noStrike">
              <a:solidFill>
                <a:srgbClr val="FFFFFF"/>
              </a:solidFill>
              <a:latin typeface="Helvetica Neue"/>
              <a:ea typeface="Helvetica Neue"/>
              <a:cs typeface="Helvetica Neue"/>
              <a:sym typeface="Helvetica Neue"/>
            </a:endParaRPr>
          </a:p>
        </p:txBody>
      </p:sp>
      <p:sp>
        <p:nvSpPr>
          <p:cNvPr id="390" name="Shape 390"/>
          <p:cNvSpPr/>
          <p:nvPr/>
        </p:nvSpPr>
        <p:spPr>
          <a:xfrm>
            <a:off x="8050595" y="4948519"/>
            <a:ext cx="349228" cy="383111"/>
          </a:xfrm>
          <a:prstGeom prst="rect">
            <a:avLst/>
          </a:prstGeom>
          <a:solidFill>
            <a:srgbClr val="C00000"/>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a:p>
        </p:txBody>
      </p:sp>
      <p:sp>
        <p:nvSpPr>
          <p:cNvPr id="391" name="Shape 391"/>
          <p:cNvSpPr/>
          <p:nvPr/>
        </p:nvSpPr>
        <p:spPr>
          <a:xfrm>
            <a:off x="4478239" y="4397279"/>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T</a:t>
            </a:r>
            <a:endParaRPr b="1" i="0" sz="2700" u="none" cap="none" strike="noStrike">
              <a:solidFill>
                <a:schemeClr val="dk1"/>
              </a:solidFill>
              <a:latin typeface="Helvetica Neue"/>
              <a:ea typeface="Helvetica Neue"/>
              <a:cs typeface="Helvetica Neue"/>
              <a:sym typeface="Helvetica Neue"/>
            </a:endParaRPr>
          </a:p>
        </p:txBody>
      </p:sp>
      <p:sp>
        <p:nvSpPr>
          <p:cNvPr id="392" name="Shape 392"/>
          <p:cNvSpPr/>
          <p:nvPr/>
        </p:nvSpPr>
        <p:spPr>
          <a:xfrm>
            <a:off x="8211649" y="4528091"/>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L</a:t>
            </a:r>
            <a:endParaRPr b="1" i="0" sz="2700" u="none" cap="none" strike="noStrike">
              <a:solidFill>
                <a:schemeClr val="dk1"/>
              </a:solidFill>
              <a:latin typeface="Helvetica Neue"/>
              <a:ea typeface="Helvetica Neue"/>
              <a:cs typeface="Helvetica Neue"/>
              <a:sym typeface="Helvetica Neue"/>
            </a:endParaRPr>
          </a:p>
        </p:txBody>
      </p:sp>
      <p:sp>
        <p:nvSpPr>
          <p:cNvPr id="393" name="Shape 393"/>
          <p:cNvSpPr/>
          <p:nvPr/>
        </p:nvSpPr>
        <p:spPr>
          <a:xfrm>
            <a:off x="7778773" y="6375398"/>
            <a:ext cx="349228" cy="383111"/>
          </a:xfrm>
          <a:prstGeom prst="rect">
            <a:avLst/>
          </a:prstGeom>
          <a:solidFill>
            <a:srgbClr val="C00000"/>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a:p>
        </p:txBody>
      </p:sp>
      <p:sp>
        <p:nvSpPr>
          <p:cNvPr id="394" name="Shape 394"/>
          <p:cNvSpPr/>
          <p:nvPr/>
        </p:nvSpPr>
        <p:spPr>
          <a:xfrm>
            <a:off x="4149358" y="6375401"/>
            <a:ext cx="349228" cy="383111"/>
          </a:xfrm>
          <a:prstGeom prst="rect">
            <a:avLst/>
          </a:prstGeom>
          <a:solidFill>
            <a:schemeClr val="accent1"/>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b="1" i="0" sz="2400" u="none" cap="none" strike="noStrike">
              <a:solidFill>
                <a:srgbClr val="FFFFFF"/>
              </a:solidFill>
              <a:latin typeface="Helvetica Neue"/>
              <a:ea typeface="Helvetica Neue"/>
              <a:cs typeface="Helvetica Neue"/>
              <a:sym typeface="Helvetica Neue"/>
            </a:endParaRPr>
          </a:p>
        </p:txBody>
      </p:sp>
      <p:sp>
        <p:nvSpPr>
          <p:cNvPr id="395" name="Shape 395"/>
          <p:cNvSpPr/>
          <p:nvPr/>
        </p:nvSpPr>
        <p:spPr>
          <a:xfrm>
            <a:off x="3750933" y="6375399"/>
            <a:ext cx="349228" cy="383111"/>
          </a:xfrm>
          <a:prstGeom prst="rect">
            <a:avLst/>
          </a:prstGeom>
          <a:solidFill>
            <a:schemeClr val="accent1"/>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b="1" i="0" sz="2400" u="none" cap="none" strike="noStrike">
              <a:solidFill>
                <a:srgbClr val="FFFFFF"/>
              </a:solidFill>
              <a:latin typeface="Helvetica Neue"/>
              <a:ea typeface="Helvetica Neue"/>
              <a:cs typeface="Helvetica Neue"/>
              <a:sym typeface="Helvetica Neue"/>
            </a:endParaRPr>
          </a:p>
        </p:txBody>
      </p:sp>
      <p:sp>
        <p:nvSpPr>
          <p:cNvPr id="396" name="Shape 396"/>
          <p:cNvSpPr/>
          <p:nvPr/>
        </p:nvSpPr>
        <p:spPr>
          <a:xfrm>
            <a:off x="8626174" y="6353713"/>
            <a:ext cx="349228" cy="383111"/>
          </a:xfrm>
          <a:prstGeom prst="rect">
            <a:avLst/>
          </a:prstGeom>
          <a:solidFill>
            <a:srgbClr val="C00000"/>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a:p>
        </p:txBody>
      </p:sp>
      <p:sp>
        <p:nvSpPr>
          <p:cNvPr id="397" name="Shape 397"/>
          <p:cNvSpPr/>
          <p:nvPr/>
        </p:nvSpPr>
        <p:spPr>
          <a:xfrm>
            <a:off x="3352799" y="6375401"/>
            <a:ext cx="349228" cy="383111"/>
          </a:xfrm>
          <a:prstGeom prst="rect">
            <a:avLst/>
          </a:prstGeom>
          <a:solidFill>
            <a:schemeClr val="accent1"/>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b="1" i="0" sz="2400" u="none" cap="none" strike="noStrike">
              <a:solidFill>
                <a:srgbClr val="FFFFFF"/>
              </a:solidFill>
              <a:latin typeface="Helvetica Neue"/>
              <a:ea typeface="Helvetica Neue"/>
              <a:cs typeface="Helvetica Neue"/>
              <a:sym typeface="Helvetica Neue"/>
            </a:endParaRPr>
          </a:p>
        </p:txBody>
      </p:sp>
      <p:sp>
        <p:nvSpPr>
          <p:cNvPr id="398" name="Shape 398"/>
          <p:cNvSpPr/>
          <p:nvPr/>
        </p:nvSpPr>
        <p:spPr>
          <a:xfrm>
            <a:off x="8196246" y="6361703"/>
            <a:ext cx="349228" cy="383111"/>
          </a:xfrm>
          <a:prstGeom prst="rect">
            <a:avLst/>
          </a:prstGeom>
          <a:solidFill>
            <a:srgbClr val="C00000"/>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8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387"/>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386"/>
                                        </p:tgtEl>
                                        <p:attrNameLst>
                                          <p:attrName>style.visibility</p:attrName>
                                        </p:attrNameLst>
                                      </p:cBhvr>
                                      <p:to>
                                        <p:strVal val="hidden"/>
                                      </p:to>
                                    </p:set>
                                  </p:childTnLst>
                                </p:cTn>
                              </p:par>
                            </p:childTnLst>
                          </p:cTn>
                        </p:par>
                        <p:par>
                          <p:cTn fill="hold">
                            <p:stCondLst>
                              <p:cond delay="1"/>
                            </p:stCondLst>
                            <p:childTnLst>
                              <p:par>
                                <p:cTn fill="hold" nodeType="afterEffect" presetClass="entr" presetID="1" presetSubtype="0">
                                  <p:stCondLst>
                                    <p:cond delay="0"/>
                                  </p:stCondLst>
                                  <p:childTnLst>
                                    <p:set>
                                      <p:cBhvr>
                                        <p:cTn dur="1" fill="hold">
                                          <p:stCondLst>
                                            <p:cond delay="0"/>
                                          </p:stCondLst>
                                        </p:cTn>
                                        <p:tgtEl>
                                          <p:spTgt spid="38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3" name="Shape 403"/>
        <p:cNvGrpSpPr/>
        <p:nvPr/>
      </p:nvGrpSpPr>
      <p:grpSpPr>
        <a:xfrm>
          <a:off x="0" y="0"/>
          <a:ext cx="0" cy="0"/>
          <a:chOff x="0" y="0"/>
          <a:chExt cx="0" cy="0"/>
        </a:xfrm>
      </p:grpSpPr>
      <p:pic>
        <p:nvPicPr>
          <p:cNvPr id="404" name="Shape 404"/>
          <p:cNvPicPr preferRelativeResize="0"/>
          <p:nvPr/>
        </p:nvPicPr>
        <p:blipFill rotWithShape="1">
          <a:blip r:embed="rId3">
            <a:alphaModFix/>
          </a:blip>
          <a:srcRect b="0" l="0" r="0" t="0"/>
          <a:stretch/>
        </p:blipFill>
        <p:spPr>
          <a:xfrm>
            <a:off x="2655728" y="3065946"/>
            <a:ext cx="1743369" cy="1998296"/>
          </a:xfrm>
          <a:prstGeom prst="rect">
            <a:avLst/>
          </a:prstGeom>
          <a:noFill/>
          <a:ln>
            <a:noFill/>
          </a:ln>
        </p:spPr>
      </p:pic>
      <p:sp>
        <p:nvSpPr>
          <p:cNvPr id="405" name="Shape 405"/>
          <p:cNvSpPr/>
          <p:nvPr/>
        </p:nvSpPr>
        <p:spPr>
          <a:xfrm rot="2316660">
            <a:off x="4043771" y="2275993"/>
            <a:ext cx="2401419"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06" name="Shape 406"/>
          <p:cNvSpPr/>
          <p:nvPr/>
        </p:nvSpPr>
        <p:spPr>
          <a:xfrm rot="783277">
            <a:off x="1854788" y="4810178"/>
            <a:ext cx="4241285" cy="482852"/>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07" name="Shape 407"/>
          <p:cNvSpPr txBox="1"/>
          <p:nvPr>
            <p:ph type="title"/>
          </p:nvPr>
        </p:nvSpPr>
        <p:spPr>
          <a:xfrm>
            <a:off x="-1" y="45954"/>
            <a:ext cx="12192000" cy="3881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1800"/>
              <a:buFont typeface="Helvetica Neue"/>
              <a:buNone/>
            </a:pPr>
            <a:r>
              <a:rPr b="1" i="0" lang="en-US" sz="1800" u="none" cap="none" strike="noStrike">
                <a:solidFill>
                  <a:srgbClr val="FEBC11"/>
                </a:solidFill>
                <a:latin typeface="Helvetica Neue"/>
                <a:ea typeface="Helvetica Neue"/>
                <a:cs typeface="Helvetica Neue"/>
                <a:sym typeface="Helvetica Neue"/>
              </a:rPr>
              <a:t>Timeouts</a:t>
            </a:r>
            <a:endParaRPr b="1" i="0" sz="1800" u="none" cap="none" strike="noStrike">
              <a:solidFill>
                <a:srgbClr val="FEBC11"/>
              </a:solidFill>
              <a:latin typeface="Helvetica Neue"/>
              <a:ea typeface="Helvetica Neue"/>
              <a:cs typeface="Helvetica Neue"/>
              <a:sym typeface="Helvetica Neue"/>
            </a:endParaRPr>
          </a:p>
        </p:txBody>
      </p:sp>
      <p:sp>
        <p:nvSpPr>
          <p:cNvPr id="408" name="Shape 408"/>
          <p:cNvSpPr/>
          <p:nvPr/>
        </p:nvSpPr>
        <p:spPr>
          <a:xfrm>
            <a:off x="1203967" y="3943326"/>
            <a:ext cx="349228" cy="383111"/>
          </a:xfrm>
          <a:prstGeom prst="rect">
            <a:avLst/>
          </a:prstGeom>
          <a:solidFill>
            <a:schemeClr val="accent1"/>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D</a:t>
            </a:r>
            <a:endParaRPr b="1" i="0" sz="2400" u="none" cap="none" strike="noStrike">
              <a:solidFill>
                <a:srgbClr val="FFFFFF"/>
              </a:solidFill>
              <a:latin typeface="Helvetica Neue"/>
              <a:ea typeface="Helvetica Neue"/>
              <a:cs typeface="Helvetica Neue"/>
              <a:sym typeface="Helvetica Neue"/>
            </a:endParaRPr>
          </a:p>
        </p:txBody>
      </p:sp>
      <p:sp>
        <p:nvSpPr>
          <p:cNvPr id="409" name="Shape 409"/>
          <p:cNvSpPr/>
          <p:nvPr/>
        </p:nvSpPr>
        <p:spPr>
          <a:xfrm>
            <a:off x="788374" y="3022600"/>
            <a:ext cx="294617" cy="283883"/>
          </a:xfrm>
          <a:prstGeom prst="ellipse">
            <a:avLst/>
          </a:prstGeom>
          <a:solidFill>
            <a:srgbClr val="DCDEE0"/>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l">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10" name="Shape 410"/>
          <p:cNvSpPr/>
          <p:nvPr/>
        </p:nvSpPr>
        <p:spPr>
          <a:xfrm>
            <a:off x="609601" y="3165981"/>
            <a:ext cx="349228" cy="383111"/>
          </a:xfrm>
          <a:prstGeom prst="rect">
            <a:avLst/>
          </a:prstGeom>
          <a:solidFill>
            <a:srgbClr val="C00000"/>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a:p>
        </p:txBody>
      </p:sp>
      <p:sp>
        <p:nvSpPr>
          <p:cNvPr id="411" name="Shape 411"/>
          <p:cNvSpPr/>
          <p:nvPr/>
        </p:nvSpPr>
        <p:spPr>
          <a:xfrm>
            <a:off x="4012878" y="1559085"/>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T</a:t>
            </a:r>
            <a:endParaRPr b="1" i="0" sz="2700" u="none" cap="none" strike="noStrike">
              <a:solidFill>
                <a:schemeClr val="dk1"/>
              </a:solidFill>
              <a:latin typeface="Helvetica Neue"/>
              <a:ea typeface="Helvetica Neue"/>
              <a:cs typeface="Helvetica Neue"/>
              <a:sym typeface="Helvetica Neue"/>
            </a:endParaRPr>
          </a:p>
        </p:txBody>
      </p:sp>
      <p:sp>
        <p:nvSpPr>
          <p:cNvPr id="412" name="Shape 412"/>
          <p:cNvSpPr/>
          <p:nvPr/>
        </p:nvSpPr>
        <p:spPr>
          <a:xfrm>
            <a:off x="1566045" y="4326437"/>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L</a:t>
            </a:r>
            <a:endParaRPr b="1" i="0" sz="2700" u="none" cap="none" strike="noStrike">
              <a:solidFill>
                <a:schemeClr val="dk1"/>
              </a:solidFill>
              <a:latin typeface="Helvetica Neue"/>
              <a:ea typeface="Helvetica Neue"/>
              <a:cs typeface="Helvetica Neue"/>
              <a:sym typeface="Helvetica Neue"/>
            </a:endParaRPr>
          </a:p>
        </p:txBody>
      </p:sp>
      <p:sp>
        <p:nvSpPr>
          <p:cNvPr id="413" name="Shape 413"/>
          <p:cNvSpPr/>
          <p:nvPr/>
        </p:nvSpPr>
        <p:spPr>
          <a:xfrm>
            <a:off x="7778773" y="6375398"/>
            <a:ext cx="349228" cy="383111"/>
          </a:xfrm>
          <a:prstGeom prst="rect">
            <a:avLst/>
          </a:prstGeom>
          <a:solidFill>
            <a:srgbClr val="C00000"/>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a:p>
        </p:txBody>
      </p:sp>
      <p:sp>
        <p:nvSpPr>
          <p:cNvPr id="414" name="Shape 414"/>
          <p:cNvSpPr/>
          <p:nvPr/>
        </p:nvSpPr>
        <p:spPr>
          <a:xfrm>
            <a:off x="4149358" y="6375401"/>
            <a:ext cx="349228" cy="383111"/>
          </a:xfrm>
          <a:prstGeom prst="rect">
            <a:avLst/>
          </a:prstGeom>
          <a:solidFill>
            <a:schemeClr val="accent1"/>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b="1" i="0" sz="2400" u="none" cap="none" strike="noStrike">
              <a:solidFill>
                <a:srgbClr val="FFFFFF"/>
              </a:solidFill>
              <a:latin typeface="Helvetica Neue"/>
              <a:ea typeface="Helvetica Neue"/>
              <a:cs typeface="Helvetica Neue"/>
              <a:sym typeface="Helvetica Neue"/>
            </a:endParaRPr>
          </a:p>
        </p:txBody>
      </p:sp>
      <p:sp>
        <p:nvSpPr>
          <p:cNvPr id="415" name="Shape 415"/>
          <p:cNvSpPr/>
          <p:nvPr/>
        </p:nvSpPr>
        <p:spPr>
          <a:xfrm>
            <a:off x="3750933" y="6375399"/>
            <a:ext cx="349228" cy="383111"/>
          </a:xfrm>
          <a:prstGeom prst="rect">
            <a:avLst/>
          </a:prstGeom>
          <a:solidFill>
            <a:schemeClr val="accent1"/>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b="1" i="0" sz="2400" u="none" cap="none" strike="noStrike">
              <a:solidFill>
                <a:srgbClr val="FFFFFF"/>
              </a:solidFill>
              <a:latin typeface="Helvetica Neue"/>
              <a:ea typeface="Helvetica Neue"/>
              <a:cs typeface="Helvetica Neue"/>
              <a:sym typeface="Helvetica Neue"/>
            </a:endParaRPr>
          </a:p>
        </p:txBody>
      </p:sp>
      <p:sp>
        <p:nvSpPr>
          <p:cNvPr id="416" name="Shape 416"/>
          <p:cNvSpPr/>
          <p:nvPr/>
        </p:nvSpPr>
        <p:spPr>
          <a:xfrm>
            <a:off x="8626174" y="6353713"/>
            <a:ext cx="349228" cy="383111"/>
          </a:xfrm>
          <a:prstGeom prst="rect">
            <a:avLst/>
          </a:prstGeom>
          <a:solidFill>
            <a:srgbClr val="C00000"/>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a:p>
        </p:txBody>
      </p:sp>
      <p:sp>
        <p:nvSpPr>
          <p:cNvPr id="417" name="Shape 417"/>
          <p:cNvSpPr/>
          <p:nvPr/>
        </p:nvSpPr>
        <p:spPr>
          <a:xfrm>
            <a:off x="3352799" y="6375401"/>
            <a:ext cx="349228" cy="383111"/>
          </a:xfrm>
          <a:prstGeom prst="rect">
            <a:avLst/>
          </a:prstGeom>
          <a:solidFill>
            <a:schemeClr val="accent1"/>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b="1" i="0" sz="2400" u="none" cap="none" strike="noStrike">
              <a:solidFill>
                <a:srgbClr val="FFFFFF"/>
              </a:solidFill>
              <a:latin typeface="Helvetica Neue"/>
              <a:ea typeface="Helvetica Neue"/>
              <a:cs typeface="Helvetica Neue"/>
              <a:sym typeface="Helvetica Neue"/>
            </a:endParaRPr>
          </a:p>
        </p:txBody>
      </p:sp>
      <p:sp>
        <p:nvSpPr>
          <p:cNvPr id="418" name="Shape 418"/>
          <p:cNvSpPr/>
          <p:nvPr/>
        </p:nvSpPr>
        <p:spPr>
          <a:xfrm>
            <a:off x="8196246" y="6361703"/>
            <a:ext cx="349228" cy="383111"/>
          </a:xfrm>
          <a:prstGeom prst="rect">
            <a:avLst/>
          </a:prstGeom>
          <a:solidFill>
            <a:srgbClr val="C00000"/>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M</a:t>
            </a:r>
            <a:endParaRPr/>
          </a:p>
        </p:txBody>
      </p:sp>
      <p:sp>
        <p:nvSpPr>
          <p:cNvPr id="419" name="Shape 419"/>
          <p:cNvSpPr/>
          <p:nvPr/>
        </p:nvSpPr>
        <p:spPr>
          <a:xfrm>
            <a:off x="4498586" y="5765801"/>
            <a:ext cx="349228" cy="383111"/>
          </a:xfrm>
          <a:prstGeom prst="rect">
            <a:avLst/>
          </a:prstGeom>
          <a:solidFill>
            <a:schemeClr val="accent1"/>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C</a:t>
            </a:r>
            <a:endParaRPr b="1" i="0" sz="2400" u="none" cap="none" strike="noStrike">
              <a:solidFill>
                <a:srgbClr val="FFFFFF"/>
              </a:solidFill>
              <a:latin typeface="Helvetica Neue"/>
              <a:ea typeface="Helvetica Neue"/>
              <a:cs typeface="Helvetica Neue"/>
              <a:sym typeface="Helvetica Neue"/>
            </a:endParaRPr>
          </a:p>
        </p:txBody>
      </p:sp>
      <p:sp>
        <p:nvSpPr>
          <p:cNvPr id="420" name="Shape 420"/>
          <p:cNvSpPr/>
          <p:nvPr/>
        </p:nvSpPr>
        <p:spPr>
          <a:xfrm>
            <a:off x="7429545" y="5765799"/>
            <a:ext cx="349228" cy="383111"/>
          </a:xfrm>
          <a:prstGeom prst="rect">
            <a:avLst/>
          </a:prstGeom>
          <a:solidFill>
            <a:srgbClr val="C00000"/>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C</a:t>
            </a:r>
            <a:endParaRPr b="1" i="0" sz="2400" u="none" cap="none" strike="noStrike">
              <a:solidFill>
                <a:srgbClr val="FFFFFF"/>
              </a:solidFill>
              <a:latin typeface="Helvetica Neue"/>
              <a:ea typeface="Helvetica Neue"/>
              <a:cs typeface="Helvetica Neue"/>
              <a:sym typeface="Helvetica Neue"/>
            </a:endParaRPr>
          </a:p>
        </p:txBody>
      </p:sp>
      <p:sp>
        <p:nvSpPr>
          <p:cNvPr id="421" name="Shape 421"/>
          <p:cNvSpPr/>
          <p:nvPr/>
        </p:nvSpPr>
        <p:spPr>
          <a:xfrm>
            <a:off x="7022454" y="4749799"/>
            <a:ext cx="1535073" cy="782052"/>
          </a:xfrm>
          <a:prstGeom prst="wedgeRoundRectCallout">
            <a:avLst>
              <a:gd fmla="val -20833" name="adj1"/>
              <a:gd fmla="val 62500" name="adj2"/>
              <a:gd fmla="val 0" name="adj3"/>
            </a:avLst>
          </a:prstGeom>
          <a:solidFill>
            <a:schemeClr val="lt1"/>
          </a:solidFill>
          <a:ln cap="flat" cmpd="sng" w="25400">
            <a:solidFill>
              <a:schemeClr val="dk1"/>
            </a:solidFill>
            <a:prstDash val="solid"/>
            <a:round/>
            <a:headEnd len="sm" w="sm" type="none"/>
            <a:tailEnd len="sm" w="sm" type="none"/>
          </a:ln>
        </p:spPr>
        <p:txBody>
          <a:bodyPr anchorCtr="0" anchor="ctr" bIns="60950" lIns="121900" spcFirstLastPara="1" rIns="121900" wrap="square" tIns="60950">
            <a:no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Timeout!</a:t>
            </a:r>
            <a:endParaRPr b="0" i="0" sz="1800" u="none" cap="none" strike="noStrike">
              <a:solidFill>
                <a:schemeClr val="dk1"/>
              </a:solidFill>
              <a:latin typeface="Calibri"/>
              <a:ea typeface="Calibri"/>
              <a:cs typeface="Calibri"/>
              <a:sym typeface="Calibri"/>
            </a:endParaRPr>
          </a:p>
        </p:txBody>
      </p:sp>
      <p:sp>
        <p:nvSpPr>
          <p:cNvPr id="422" name="Shape 422"/>
          <p:cNvSpPr/>
          <p:nvPr/>
        </p:nvSpPr>
        <p:spPr>
          <a:xfrm>
            <a:off x="8861637" y="3376075"/>
            <a:ext cx="349228" cy="383111"/>
          </a:xfrm>
          <a:prstGeom prst="rect">
            <a:avLst/>
          </a:prstGeom>
          <a:solidFill>
            <a:schemeClr val="accent1"/>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A</a:t>
            </a:r>
            <a:endParaRPr b="1" i="0" sz="2400" u="none" cap="none" strike="noStrike">
              <a:solidFill>
                <a:srgbClr val="FFFFFF"/>
              </a:solidFill>
              <a:latin typeface="Helvetica Neue"/>
              <a:ea typeface="Helvetica Neue"/>
              <a:cs typeface="Helvetica Neue"/>
              <a:sym typeface="Helvetica Neue"/>
            </a:endParaRPr>
          </a:p>
        </p:txBody>
      </p:sp>
      <p:sp>
        <p:nvSpPr>
          <p:cNvPr id="423" name="Shape 423"/>
          <p:cNvSpPr/>
          <p:nvPr/>
        </p:nvSpPr>
        <p:spPr>
          <a:xfrm>
            <a:off x="9144001" y="2820467"/>
            <a:ext cx="349228" cy="383111"/>
          </a:xfrm>
          <a:prstGeom prst="rect">
            <a:avLst/>
          </a:prstGeom>
          <a:solidFill>
            <a:srgbClr val="C00000"/>
          </a:solidFill>
          <a:ln cap="flat" cmpd="sng" w="9525">
            <a:solidFill>
              <a:srgbClr val="000000"/>
            </a:solidFill>
            <a:prstDash val="solid"/>
            <a:miter lim="400000"/>
            <a:headEnd len="sm" w="sm" type="none"/>
            <a:tailEnd len="sm" w="sm" type="none"/>
          </a:ln>
          <a:effectLst>
            <a:outerShdw blurRad="63500" rotWithShape="0" dir="5400000" dist="25400">
              <a:srgbClr val="000000">
                <a:alpha val="49803"/>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rgbClr val="FFFFFF"/>
                </a:solidFill>
                <a:latin typeface="Helvetica Neue"/>
                <a:ea typeface="Helvetica Neue"/>
                <a:cs typeface="Helvetica Neue"/>
                <a:sym typeface="Helvetica Neue"/>
              </a:rPr>
              <a:t>D</a:t>
            </a:r>
            <a:endParaRPr b="1" i="0" sz="2400" u="none" cap="none" strike="noStrike">
              <a:solidFill>
                <a:srgbClr val="FFFFFF"/>
              </a:solidFill>
              <a:latin typeface="Helvetica Neue"/>
              <a:ea typeface="Helvetica Neue"/>
              <a:cs typeface="Helvetica Neue"/>
              <a:sym typeface="Helvetica Neu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421"/>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404"/>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40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406"/>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405"/>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8" name="Shape 428"/>
        <p:cNvGrpSpPr/>
        <p:nvPr/>
      </p:nvGrpSpPr>
      <p:grpSpPr>
        <a:xfrm>
          <a:off x="0" y="0"/>
          <a:ext cx="0" cy="0"/>
          <a:chOff x="0" y="0"/>
          <a:chExt cx="0" cy="0"/>
        </a:xfrm>
      </p:grpSpPr>
      <p:sp>
        <p:nvSpPr>
          <p:cNvPr id="429" name="Shape 429"/>
          <p:cNvSpPr txBox="1"/>
          <p:nvPr>
            <p:ph type="ctrTitle"/>
          </p:nvPr>
        </p:nvSpPr>
        <p:spPr>
          <a:xfrm>
            <a:off x="914399" y="3225802"/>
            <a:ext cx="10363200" cy="14700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4000"/>
              <a:buFont typeface="Helvetica Neue"/>
              <a:buNone/>
            </a:pPr>
            <a:r>
              <a:rPr b="1" i="0" lang="en-US" sz="4000" u="none" cap="none" strike="noStrike">
                <a:solidFill>
                  <a:srgbClr val="FEBC11"/>
                </a:solidFill>
                <a:latin typeface="Helvetica Neue"/>
                <a:ea typeface="Helvetica Neue"/>
                <a:cs typeface="Helvetica Neue"/>
                <a:sym typeface="Helvetica Neue"/>
              </a:rPr>
              <a:t>uslacrosse.org/OFFICIALS</a:t>
            </a:r>
            <a:endParaRPr b="1" i="0" sz="4000" u="none" cap="none" strike="noStrike">
              <a:solidFill>
                <a:srgbClr val="FEBC11"/>
              </a:solidFill>
              <a:latin typeface="Helvetica Neue"/>
              <a:ea typeface="Helvetica Neue"/>
              <a:cs typeface="Helvetica Neue"/>
              <a:sym typeface="Helvetica Neue"/>
            </a:endParaRPr>
          </a:p>
        </p:txBody>
      </p:sp>
      <p:sp>
        <p:nvSpPr>
          <p:cNvPr id="430" name="Shape 430"/>
          <p:cNvSpPr txBox="1"/>
          <p:nvPr>
            <p:ph idx="1" type="subTitle"/>
          </p:nvPr>
        </p:nvSpPr>
        <p:spPr>
          <a:xfrm>
            <a:off x="1828799" y="4851400"/>
            <a:ext cx="8534400" cy="11176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200"/>
              <a:buFont typeface="Noto Sans Symbols"/>
              <a:buNone/>
            </a:pPr>
            <a:r>
              <a:rPr b="0" i="0" lang="en-US" sz="3200" u="none" cap="none" strike="noStrike">
                <a:solidFill>
                  <a:schemeClr val="lt1"/>
                </a:solidFill>
                <a:latin typeface="Helvetica Neue"/>
                <a:ea typeface="Helvetica Neue"/>
                <a:cs typeface="Helvetica Neue"/>
                <a:sym typeface="Helvetica Neue"/>
              </a:rPr>
              <a:t>Thank You</a:t>
            </a:r>
            <a:endParaRPr b="0" i="0" sz="3200" u="none" cap="none" strike="noStrike">
              <a:solidFill>
                <a:schemeClr val="lt1"/>
              </a:solidFill>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p:nvPr/>
        </p:nvSpPr>
        <p:spPr>
          <a:xfrm>
            <a:off x="539647" y="2552128"/>
            <a:ext cx="5296525" cy="2096072"/>
          </a:xfrm>
          <a:prstGeom prst="rect">
            <a:avLst/>
          </a:prstGeom>
          <a:solidFill>
            <a:schemeClr val="accent2"/>
          </a:solidFill>
          <a:ln cap="flat" cmpd="sng" w="25400">
            <a:solidFill>
              <a:schemeClr val="dk1"/>
            </a:solidFill>
            <a:prstDash val="solid"/>
            <a:round/>
            <a:headEnd len="sm" w="sm" type="none"/>
            <a:tailEnd len="sm" w="sm" type="none"/>
          </a:ln>
        </p:spPr>
        <p:txBody>
          <a:bodyPr anchorCtr="0" anchor="ctr" bIns="60950" lIns="121900" spcFirstLastPara="1" rIns="121900" wrap="square" tIns="60950">
            <a:noAutofit/>
          </a:bodyPr>
          <a:lstStyle/>
          <a:p>
            <a:pPr indent="0" lvl="0" marL="0" marR="0" rtl="0" algn="ctr">
              <a:spcBef>
                <a:spcPts val="0"/>
              </a:spcBef>
              <a:spcAft>
                <a:spcPts val="0"/>
              </a:spcAft>
              <a:buNone/>
            </a:pPr>
            <a:r>
              <a:rPr b="0" i="0" lang="en-US" sz="8800" u="none" cap="none" strike="noStrike">
                <a:solidFill>
                  <a:schemeClr val="lt1"/>
                </a:solidFill>
                <a:latin typeface="Helvetica Neue"/>
                <a:ea typeface="Helvetica Neue"/>
                <a:cs typeface="Helvetica Neue"/>
                <a:sym typeface="Helvetica Neue"/>
              </a:rPr>
              <a:t>Safety</a:t>
            </a:r>
            <a:endParaRPr/>
          </a:p>
        </p:txBody>
      </p:sp>
      <p:sp>
        <p:nvSpPr>
          <p:cNvPr id="204" name="Shape 204"/>
          <p:cNvSpPr/>
          <p:nvPr/>
        </p:nvSpPr>
        <p:spPr>
          <a:xfrm>
            <a:off x="6247720" y="2552128"/>
            <a:ext cx="5296525" cy="2096072"/>
          </a:xfrm>
          <a:prstGeom prst="rect">
            <a:avLst/>
          </a:prstGeom>
          <a:solidFill>
            <a:schemeClr val="accent5"/>
          </a:solidFill>
          <a:ln cap="flat" cmpd="sng" w="25400">
            <a:solidFill>
              <a:schemeClr val="dk1"/>
            </a:solidFill>
            <a:prstDash val="solid"/>
            <a:round/>
            <a:headEnd len="sm" w="sm" type="none"/>
            <a:tailEnd len="sm" w="sm" type="none"/>
          </a:ln>
        </p:spPr>
        <p:txBody>
          <a:bodyPr anchorCtr="0" anchor="ctr" bIns="60950" lIns="121900" spcFirstLastPara="1" rIns="121900" wrap="square" tIns="60950">
            <a:noAutofit/>
          </a:bodyPr>
          <a:lstStyle/>
          <a:p>
            <a:pPr indent="0" lvl="0" marL="0" marR="0" rtl="0" algn="ctr">
              <a:spcBef>
                <a:spcPts val="0"/>
              </a:spcBef>
              <a:spcAft>
                <a:spcPts val="0"/>
              </a:spcAft>
              <a:buNone/>
            </a:pPr>
            <a:r>
              <a:rPr b="0" i="0" lang="en-US" sz="8000" u="none" cap="none" strike="noStrike">
                <a:solidFill>
                  <a:schemeClr val="lt1"/>
                </a:solidFill>
                <a:latin typeface="Helvetica Neue"/>
                <a:ea typeface="Helvetica Neue"/>
                <a:cs typeface="Helvetica Neue"/>
                <a:sym typeface="Helvetica Neue"/>
              </a:rPr>
              <a:t>Fairness</a:t>
            </a:r>
            <a:endParaRPr/>
          </a:p>
        </p:txBody>
      </p:sp>
      <p:sp>
        <p:nvSpPr>
          <p:cNvPr id="205" name="Shape 205"/>
          <p:cNvSpPr/>
          <p:nvPr/>
        </p:nvSpPr>
        <p:spPr>
          <a:xfrm>
            <a:off x="539647" y="584201"/>
            <a:ext cx="11004597" cy="1828800"/>
          </a:xfrm>
          <a:prstGeom prst="rect">
            <a:avLst/>
          </a:prstGeom>
          <a:solidFill>
            <a:schemeClr val="accent3"/>
          </a:solidFill>
          <a:ln cap="flat" cmpd="sng" w="25400">
            <a:solidFill>
              <a:schemeClr val="dk1"/>
            </a:solidFill>
            <a:prstDash val="solid"/>
            <a:round/>
            <a:headEnd len="sm" w="sm" type="none"/>
            <a:tailEnd len="sm" w="sm" type="none"/>
          </a:ln>
        </p:spPr>
        <p:txBody>
          <a:bodyPr anchorCtr="0" anchor="ctr" bIns="60950" lIns="121900" spcFirstLastPara="1" rIns="121900" wrap="square" tIns="60950">
            <a:noAutofit/>
          </a:bodyPr>
          <a:lstStyle/>
          <a:p>
            <a:pPr indent="0" lvl="0" marL="0" marR="0" rtl="0" algn="ctr">
              <a:spcBef>
                <a:spcPts val="0"/>
              </a:spcBef>
              <a:spcAft>
                <a:spcPts val="0"/>
              </a:spcAft>
              <a:buNone/>
            </a:pPr>
            <a:r>
              <a:rPr b="0" i="0" lang="en-US" sz="11700" u="none" cap="none" strike="noStrike">
                <a:solidFill>
                  <a:schemeClr val="lt1"/>
                </a:solidFill>
                <a:latin typeface="Helvetica Neue"/>
                <a:ea typeface="Helvetica Neue"/>
                <a:cs typeface="Helvetica Neue"/>
                <a:sym typeface="Helvetica Neue"/>
              </a:rPr>
              <a:t>Position</a:t>
            </a:r>
            <a:endParaRPr/>
          </a:p>
        </p:txBody>
      </p:sp>
      <p:sp>
        <p:nvSpPr>
          <p:cNvPr id="206" name="Shape 206"/>
          <p:cNvSpPr/>
          <p:nvPr/>
        </p:nvSpPr>
        <p:spPr>
          <a:xfrm>
            <a:off x="539648" y="4795981"/>
            <a:ext cx="11004597" cy="1376219"/>
          </a:xfrm>
          <a:prstGeom prst="rect">
            <a:avLst/>
          </a:prstGeom>
          <a:solidFill>
            <a:schemeClr val="accent4"/>
          </a:solidFill>
          <a:ln cap="flat" cmpd="sng" w="25400">
            <a:solidFill>
              <a:schemeClr val="dk1"/>
            </a:solidFill>
            <a:prstDash val="solid"/>
            <a:round/>
            <a:headEnd len="sm" w="sm" type="none"/>
            <a:tailEnd len="sm" w="sm" type="none"/>
          </a:ln>
        </p:spPr>
        <p:txBody>
          <a:bodyPr anchorCtr="0" anchor="ctr" bIns="60950" lIns="121900" spcFirstLastPara="1" rIns="121900" wrap="square" tIns="60950">
            <a:noAutofit/>
          </a:bodyPr>
          <a:lstStyle/>
          <a:p>
            <a:pPr indent="0" lvl="0" marL="0" marR="0" rtl="0" algn="ctr">
              <a:spcBef>
                <a:spcPts val="0"/>
              </a:spcBef>
              <a:spcAft>
                <a:spcPts val="0"/>
              </a:spcAft>
              <a:buNone/>
            </a:pPr>
            <a:r>
              <a:rPr b="0" i="0" lang="en-US" sz="8800" u="none" cap="none" strike="noStrike">
                <a:solidFill>
                  <a:schemeClr val="lt1"/>
                </a:solidFill>
                <a:latin typeface="Helvetica Neue"/>
                <a:ea typeface="Helvetica Neue"/>
                <a:cs typeface="Helvetica Neue"/>
                <a:sym typeface="Helvetica Neue"/>
              </a:rPr>
              <a:t>Consistency</a:t>
            </a:r>
            <a:endParaRPr/>
          </a:p>
        </p:txBody>
      </p:sp>
      <p:sp>
        <p:nvSpPr>
          <p:cNvPr id="207" name="Shape 207"/>
          <p:cNvSpPr txBox="1"/>
          <p:nvPr>
            <p:ph type="title"/>
          </p:nvPr>
        </p:nvSpPr>
        <p:spPr>
          <a:xfrm>
            <a:off x="2" y="43131"/>
            <a:ext cx="12192000" cy="3881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1800"/>
              <a:buFont typeface="Helvetica Neue"/>
              <a:buNone/>
            </a:pPr>
            <a:r>
              <a:rPr b="1" i="0" lang="en-US" sz="1800" u="none" cap="none" strike="noStrike">
                <a:solidFill>
                  <a:srgbClr val="FEBC11"/>
                </a:solidFill>
                <a:latin typeface="Helvetica Neue"/>
                <a:ea typeface="Helvetica Neue"/>
                <a:cs typeface="Helvetica Neue"/>
                <a:sym typeface="Helvetica Neue"/>
              </a:rPr>
              <a:t>Mission of Our Mechanics</a:t>
            </a:r>
            <a:endParaRPr b="1" i="0" sz="1800" u="none" cap="none" strike="noStrike">
              <a:solidFill>
                <a:srgbClr val="FEBC11"/>
              </a:solidFill>
              <a:latin typeface="Helvetica Neue"/>
              <a:ea typeface="Helvetica Neue"/>
              <a:cs typeface="Helvetica Neue"/>
              <a:sym typeface="Helvetica Neu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Shape 213"/>
          <p:cNvSpPr txBox="1"/>
          <p:nvPr>
            <p:ph idx="1" type="body"/>
          </p:nvPr>
        </p:nvSpPr>
        <p:spPr>
          <a:xfrm>
            <a:off x="310551" y="776377"/>
            <a:ext cx="5384800" cy="5235288"/>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lt1"/>
              </a:buClr>
              <a:buSzPts val="2800"/>
              <a:buFont typeface="Noto Sans Symbols"/>
              <a:buChar char="▪"/>
            </a:pPr>
            <a:r>
              <a:rPr b="0" i="0" lang="en-US" sz="2800" u="none" cap="none" strike="noStrike">
                <a:solidFill>
                  <a:schemeClr val="lt1"/>
                </a:solidFill>
                <a:latin typeface="Helvetica Neue"/>
                <a:ea typeface="Helvetica Neue"/>
                <a:cs typeface="Helvetica Neue"/>
                <a:sym typeface="Helvetica Neue"/>
              </a:rPr>
              <a:t>Lead</a:t>
            </a:r>
            <a:endParaRPr/>
          </a:p>
          <a:p>
            <a:pPr indent="-285750" lvl="1" marL="742950" marR="0" rtl="0" algn="l">
              <a:spcBef>
                <a:spcPts val="480"/>
              </a:spcBef>
              <a:spcAft>
                <a:spcPts val="0"/>
              </a:spcAft>
              <a:buClr>
                <a:schemeClr val="lt1"/>
              </a:buClr>
              <a:buSzPts val="2400"/>
              <a:buFont typeface="Arial"/>
              <a:buChar char="–"/>
            </a:pPr>
            <a:r>
              <a:rPr b="0" i="0" lang="en-US" sz="2400" u="none" cap="none" strike="noStrike">
                <a:solidFill>
                  <a:schemeClr val="lt1"/>
                </a:solidFill>
                <a:latin typeface="Helvetica Neue"/>
                <a:ea typeface="Helvetica Neue"/>
                <a:cs typeface="Helvetica Neue"/>
                <a:sym typeface="Helvetica Neue"/>
              </a:rPr>
              <a:t>Goal</a:t>
            </a:r>
            <a:endParaRPr/>
          </a:p>
          <a:p>
            <a:pPr indent="-285750" lvl="1" marL="742950" marR="0" rtl="0" algn="l">
              <a:spcBef>
                <a:spcPts val="480"/>
              </a:spcBef>
              <a:spcAft>
                <a:spcPts val="0"/>
              </a:spcAft>
              <a:buClr>
                <a:schemeClr val="lt1"/>
              </a:buClr>
              <a:buSzPts val="2400"/>
              <a:buFont typeface="Arial"/>
              <a:buChar char="–"/>
            </a:pPr>
            <a:r>
              <a:rPr b="0" i="0" lang="en-US" sz="2400" u="none" cap="none" strike="noStrike">
                <a:solidFill>
                  <a:schemeClr val="lt1"/>
                </a:solidFill>
                <a:latin typeface="Helvetica Neue"/>
                <a:ea typeface="Helvetica Neue"/>
                <a:cs typeface="Helvetica Neue"/>
                <a:sym typeface="Helvetica Neue"/>
              </a:rPr>
              <a:t>End Line</a:t>
            </a:r>
            <a:endParaRPr/>
          </a:p>
          <a:p>
            <a:pPr indent="0" lvl="1" marL="609585" marR="0" rtl="0" algn="l">
              <a:spcBef>
                <a:spcPts val="480"/>
              </a:spcBef>
              <a:spcAft>
                <a:spcPts val="0"/>
              </a:spcAft>
              <a:buClr>
                <a:schemeClr val="lt1"/>
              </a:buClr>
              <a:buSzPts val="2400"/>
              <a:buFont typeface="Arial"/>
              <a:buNone/>
            </a:pPr>
            <a:r>
              <a:t/>
            </a:r>
            <a:endParaRPr b="0" i="0" sz="2400" u="none" cap="none" strike="noStrike">
              <a:solidFill>
                <a:schemeClr val="lt1"/>
              </a:solidFill>
              <a:latin typeface="Helvetica Neue"/>
              <a:ea typeface="Helvetica Neue"/>
              <a:cs typeface="Helvetica Neue"/>
              <a:sym typeface="Helvetica Neue"/>
            </a:endParaRPr>
          </a:p>
          <a:p>
            <a:pPr indent="-342900" lvl="0" marL="342900" marR="0" rtl="0" algn="l">
              <a:spcBef>
                <a:spcPts val="560"/>
              </a:spcBef>
              <a:spcAft>
                <a:spcPts val="0"/>
              </a:spcAft>
              <a:buClr>
                <a:schemeClr val="lt1"/>
              </a:buClr>
              <a:buSzPts val="2800"/>
              <a:buFont typeface="Noto Sans Symbols"/>
              <a:buChar char="▪"/>
            </a:pPr>
            <a:r>
              <a:rPr b="0" i="0" lang="en-US" sz="2800" u="none" cap="none" strike="noStrike">
                <a:solidFill>
                  <a:schemeClr val="lt1"/>
                </a:solidFill>
                <a:latin typeface="Helvetica Neue"/>
                <a:ea typeface="Helvetica Neue"/>
                <a:cs typeface="Helvetica Neue"/>
                <a:sym typeface="Helvetica Neue"/>
              </a:rPr>
              <a:t>Trail</a:t>
            </a:r>
            <a:endParaRPr/>
          </a:p>
          <a:p>
            <a:pPr indent="-285750" lvl="1" marL="742950" marR="0" rtl="0" algn="l">
              <a:spcBef>
                <a:spcPts val="480"/>
              </a:spcBef>
              <a:spcAft>
                <a:spcPts val="0"/>
              </a:spcAft>
              <a:buClr>
                <a:schemeClr val="lt1"/>
              </a:buClr>
              <a:buSzPts val="2400"/>
              <a:buFont typeface="Arial"/>
              <a:buChar char="–"/>
            </a:pPr>
            <a:r>
              <a:rPr b="0" i="0" lang="en-US" sz="2400" u="none" cap="none" strike="noStrike">
                <a:solidFill>
                  <a:schemeClr val="lt1"/>
                </a:solidFill>
                <a:latin typeface="Helvetica Neue"/>
                <a:ea typeface="Helvetica Neue"/>
                <a:cs typeface="Helvetica Neue"/>
                <a:sym typeface="Helvetica Neue"/>
              </a:rPr>
              <a:t>Shooter</a:t>
            </a:r>
            <a:endParaRPr/>
          </a:p>
          <a:p>
            <a:pPr indent="-285750" lvl="1" marL="742950" marR="0" rtl="0" algn="l">
              <a:spcBef>
                <a:spcPts val="480"/>
              </a:spcBef>
              <a:spcAft>
                <a:spcPts val="0"/>
              </a:spcAft>
              <a:buClr>
                <a:schemeClr val="lt1"/>
              </a:buClr>
              <a:buSzPts val="2400"/>
              <a:buFont typeface="Arial"/>
              <a:buChar char="–"/>
            </a:pPr>
            <a:r>
              <a:rPr b="0" i="0" lang="en-US" sz="2400" u="none" cap="none" strike="noStrike">
                <a:solidFill>
                  <a:schemeClr val="lt1"/>
                </a:solidFill>
                <a:latin typeface="Helvetica Neue"/>
                <a:ea typeface="Helvetica Neue"/>
                <a:cs typeface="Helvetica Neue"/>
                <a:sym typeface="Helvetica Neue"/>
              </a:rPr>
              <a:t>Far Goal</a:t>
            </a:r>
            <a:endParaRPr/>
          </a:p>
          <a:p>
            <a:pPr indent="-285750" lvl="1" marL="742950" marR="0" rtl="0" algn="l">
              <a:spcBef>
                <a:spcPts val="480"/>
              </a:spcBef>
              <a:spcAft>
                <a:spcPts val="0"/>
              </a:spcAft>
              <a:buClr>
                <a:schemeClr val="lt1"/>
              </a:buClr>
              <a:buSzPts val="2400"/>
              <a:buFont typeface="Arial"/>
              <a:buChar char="–"/>
            </a:pPr>
            <a:r>
              <a:rPr b="0" i="0" lang="en-US" sz="2400" u="none" cap="none" strike="noStrike">
                <a:solidFill>
                  <a:schemeClr val="lt1"/>
                </a:solidFill>
                <a:latin typeface="Helvetica Neue"/>
                <a:ea typeface="Helvetica Neue"/>
                <a:cs typeface="Helvetica Neue"/>
                <a:sym typeface="Helvetica Neue"/>
              </a:rPr>
              <a:t>Over and Back</a:t>
            </a:r>
            <a:endParaRPr/>
          </a:p>
        </p:txBody>
      </p:sp>
      <p:sp>
        <p:nvSpPr>
          <p:cNvPr id="214" name="Shape 214"/>
          <p:cNvSpPr txBox="1"/>
          <p:nvPr>
            <p:ph type="title"/>
          </p:nvPr>
        </p:nvSpPr>
        <p:spPr>
          <a:xfrm>
            <a:off x="2" y="43131"/>
            <a:ext cx="12192000" cy="3881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1800"/>
              <a:buFont typeface="Helvetica Neue"/>
              <a:buNone/>
            </a:pPr>
            <a:r>
              <a:rPr b="1" i="0" lang="en-US" sz="1800" u="none" cap="none" strike="noStrike">
                <a:solidFill>
                  <a:srgbClr val="FEBC11"/>
                </a:solidFill>
                <a:latin typeface="Helvetica Neue"/>
                <a:ea typeface="Helvetica Neue"/>
                <a:cs typeface="Helvetica Neue"/>
                <a:sym typeface="Helvetica Neue"/>
              </a:rPr>
              <a:t>Lead and Trail - Responsibilities</a:t>
            </a:r>
            <a:endParaRPr b="1" i="0" sz="1800" u="none" cap="none" strike="noStrike">
              <a:solidFill>
                <a:srgbClr val="FEBC11"/>
              </a:solidFill>
              <a:latin typeface="Helvetica Neue"/>
              <a:ea typeface="Helvetica Neue"/>
              <a:cs typeface="Helvetica Neue"/>
              <a:sym typeface="Helvetica Neue"/>
            </a:endParaRPr>
          </a:p>
        </p:txBody>
      </p:sp>
      <p:sp>
        <p:nvSpPr>
          <p:cNvPr id="215" name="Shape 215"/>
          <p:cNvSpPr/>
          <p:nvPr/>
        </p:nvSpPr>
        <p:spPr>
          <a:xfrm>
            <a:off x="10094825" y="2144624"/>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L</a:t>
            </a:r>
            <a:endParaRPr b="1" i="0" sz="2700" u="none" cap="none" strike="noStrike">
              <a:solidFill>
                <a:schemeClr val="dk1"/>
              </a:solidFill>
              <a:latin typeface="Helvetica Neue"/>
              <a:ea typeface="Helvetica Neue"/>
              <a:cs typeface="Helvetica Neue"/>
              <a:sym typeface="Helvetica Neue"/>
            </a:endParaRPr>
          </a:p>
        </p:txBody>
      </p:sp>
      <p:sp>
        <p:nvSpPr>
          <p:cNvPr id="216" name="Shape 216"/>
          <p:cNvSpPr/>
          <p:nvPr/>
        </p:nvSpPr>
        <p:spPr>
          <a:xfrm>
            <a:off x="7548038" y="4237772"/>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T</a:t>
            </a:r>
            <a:endParaRPr b="1" i="0" sz="2700" u="none" cap="none" strike="noStrike">
              <a:solidFill>
                <a:schemeClr val="dk1"/>
              </a:solidFill>
              <a:latin typeface="Helvetica Neue"/>
              <a:ea typeface="Helvetica Neue"/>
              <a:cs typeface="Helvetica Neue"/>
              <a:sym typeface="Helvetica Neu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3">
                                            <p:txEl>
                                              <p:pRg end="0" st="0"/>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3">
                                            <p:txEl>
                                              <p:pRg end="1" st="1"/>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3">
                                            <p:txEl>
                                              <p:pRg end="2" st="2"/>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3">
                                            <p:txEl>
                                              <p:pRg end="3" st="3"/>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3">
                                            <p:txEl>
                                              <p:pRg end="4" st="4"/>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3">
                                            <p:txEl>
                                              <p:pRg end="5" st="5"/>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3">
                                            <p:txEl>
                                              <p:pRg end="6" st="6"/>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3">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Shape 222"/>
          <p:cNvSpPr/>
          <p:nvPr/>
        </p:nvSpPr>
        <p:spPr>
          <a:xfrm rot="-860107">
            <a:off x="2075775" y="2173234"/>
            <a:ext cx="644944"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3" name="Shape 223"/>
          <p:cNvSpPr/>
          <p:nvPr/>
        </p:nvSpPr>
        <p:spPr>
          <a:xfrm rot="-2577989">
            <a:off x="5314844" y="5109397"/>
            <a:ext cx="2435654" cy="431252"/>
          </a:xfrm>
          <a:prstGeom prst="rightArrow">
            <a:avLst>
              <a:gd fmla="val 50000" name="adj1"/>
              <a:gd fmla="val 50000" name="adj2"/>
            </a:avLst>
          </a:prstGeom>
          <a:solidFill>
            <a:srgbClr val="C000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4" name="Shape 224"/>
          <p:cNvSpPr/>
          <p:nvPr/>
        </p:nvSpPr>
        <p:spPr>
          <a:xfrm rot="-3321019">
            <a:off x="8054803" y="5084353"/>
            <a:ext cx="2148120"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225" name="Shape 225"/>
          <p:cNvCxnSpPr/>
          <p:nvPr/>
        </p:nvCxnSpPr>
        <p:spPr>
          <a:xfrm rot="10800000">
            <a:off x="2272907" y="2549496"/>
            <a:ext cx="7480693" cy="3768888"/>
          </a:xfrm>
          <a:prstGeom prst="straightConnector1">
            <a:avLst/>
          </a:prstGeom>
          <a:noFill/>
          <a:ln cap="flat" cmpd="sng" w="38100">
            <a:solidFill>
              <a:srgbClr val="FEBC11">
                <a:alpha val="80000"/>
              </a:srgbClr>
            </a:solidFill>
            <a:prstDash val="dash"/>
            <a:round/>
            <a:headEnd len="sm" w="sm" type="none"/>
            <a:tailEnd len="sm" w="sm" type="none"/>
          </a:ln>
        </p:spPr>
      </p:cxnSp>
      <p:sp>
        <p:nvSpPr>
          <p:cNvPr id="226" name="Shape 226"/>
          <p:cNvSpPr/>
          <p:nvPr/>
        </p:nvSpPr>
        <p:spPr>
          <a:xfrm rot="7045259">
            <a:off x="1786036" y="2173234"/>
            <a:ext cx="644944"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7" name="Shape 227"/>
          <p:cNvSpPr/>
          <p:nvPr/>
        </p:nvSpPr>
        <p:spPr>
          <a:xfrm rot="2498879">
            <a:off x="1464635" y="4303031"/>
            <a:ext cx="4822239" cy="431252"/>
          </a:xfrm>
          <a:prstGeom prst="rightArrow">
            <a:avLst>
              <a:gd fmla="val 50000" name="adj1"/>
              <a:gd fmla="val 50000" name="adj2"/>
            </a:avLst>
          </a:prstGeom>
          <a:solidFill>
            <a:srgbClr val="C000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8" name="Shape 228"/>
          <p:cNvSpPr/>
          <p:nvPr/>
        </p:nvSpPr>
        <p:spPr>
          <a:xfrm rot="5908299">
            <a:off x="7888059" y="5357276"/>
            <a:ext cx="1413869"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9" name="Shape 229"/>
          <p:cNvSpPr txBox="1"/>
          <p:nvPr>
            <p:ph type="title"/>
          </p:nvPr>
        </p:nvSpPr>
        <p:spPr>
          <a:xfrm>
            <a:off x="2" y="43131"/>
            <a:ext cx="12192000" cy="3881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1800"/>
              <a:buFont typeface="Helvetica Neue"/>
              <a:buNone/>
            </a:pPr>
            <a:r>
              <a:rPr b="1" i="0" lang="en-US" sz="1800" u="none" cap="none" strike="noStrike">
                <a:solidFill>
                  <a:srgbClr val="FEBC11"/>
                </a:solidFill>
                <a:latin typeface="Helvetica Neue"/>
                <a:ea typeface="Helvetica Neue"/>
                <a:cs typeface="Helvetica Neue"/>
                <a:sym typeface="Helvetica Neue"/>
              </a:rPr>
              <a:t>Field Coverage – On and Off</a:t>
            </a:r>
            <a:endParaRPr b="1" i="0" sz="1800" u="none" cap="none" strike="noStrike">
              <a:solidFill>
                <a:srgbClr val="FEBC11"/>
              </a:solidFill>
              <a:latin typeface="Helvetica Neue"/>
              <a:ea typeface="Helvetica Neue"/>
              <a:cs typeface="Helvetica Neue"/>
              <a:sym typeface="Helvetica Neue"/>
            </a:endParaRPr>
          </a:p>
        </p:txBody>
      </p:sp>
      <p:sp>
        <p:nvSpPr>
          <p:cNvPr id="230" name="Shape 230"/>
          <p:cNvSpPr/>
          <p:nvPr/>
        </p:nvSpPr>
        <p:spPr>
          <a:xfrm>
            <a:off x="8473013" y="4653581"/>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chemeClr val="dk1"/>
                </a:solidFill>
                <a:latin typeface="Helvetica Neue"/>
                <a:ea typeface="Helvetica Neue"/>
                <a:cs typeface="Helvetica Neue"/>
                <a:sym typeface="Helvetica Neue"/>
              </a:rPr>
              <a:t>L</a:t>
            </a:r>
            <a:endParaRPr b="1" i="0" sz="2400" u="none" cap="none" strike="noStrike">
              <a:solidFill>
                <a:schemeClr val="dk1"/>
              </a:solidFill>
              <a:latin typeface="Helvetica Neue"/>
              <a:ea typeface="Helvetica Neue"/>
              <a:cs typeface="Helvetica Neue"/>
              <a:sym typeface="Helvetica Neue"/>
            </a:endParaRPr>
          </a:p>
        </p:txBody>
      </p:sp>
      <p:sp>
        <p:nvSpPr>
          <p:cNvPr id="231" name="Shape 231"/>
          <p:cNvSpPr/>
          <p:nvPr/>
        </p:nvSpPr>
        <p:spPr>
          <a:xfrm>
            <a:off x="2030497" y="1812539"/>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chemeClr val="dk1"/>
                </a:solidFill>
                <a:latin typeface="Helvetica Neue"/>
                <a:ea typeface="Helvetica Neue"/>
                <a:cs typeface="Helvetica Neue"/>
                <a:sym typeface="Helvetica Neue"/>
              </a:rPr>
              <a:t>T</a:t>
            </a:r>
            <a:endParaRPr b="1" i="0" sz="2400" u="none" cap="none" strike="noStrike">
              <a:solidFill>
                <a:schemeClr val="dk1"/>
              </a:solidFill>
              <a:latin typeface="Helvetica Neue"/>
              <a:ea typeface="Helvetica Neue"/>
              <a:cs typeface="Helvetica Neue"/>
              <a:sym typeface="Helvetica Neue"/>
            </a:endParaRPr>
          </a:p>
        </p:txBody>
      </p:sp>
      <p:sp>
        <p:nvSpPr>
          <p:cNvPr id="232" name="Shape 232"/>
          <p:cNvSpPr/>
          <p:nvPr/>
        </p:nvSpPr>
        <p:spPr>
          <a:xfrm>
            <a:off x="1930770" y="2745384"/>
            <a:ext cx="294617" cy="283883"/>
          </a:xfrm>
          <a:prstGeom prst="ellipse">
            <a:avLst/>
          </a:prstGeom>
          <a:solidFill>
            <a:srgbClr val="DCDEE0"/>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50800" lIns="50800" spcFirstLastPara="1" rIns="50800" wrap="square" tIns="50800">
            <a:noAutofit/>
          </a:bodyPr>
          <a:lstStyle/>
          <a:p>
            <a:pPr indent="0" lvl="0" marL="0" marR="0" rtl="0" algn="l">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28"/>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27"/>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26"/>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23"/>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24"/>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22"/>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p:nvPr/>
        </p:nvSpPr>
        <p:spPr>
          <a:xfrm rot="3240283">
            <a:off x="6155122" y="3989883"/>
            <a:ext cx="1668225"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9" name="Shape 239"/>
          <p:cNvSpPr/>
          <p:nvPr/>
        </p:nvSpPr>
        <p:spPr>
          <a:xfrm>
            <a:off x="7074079" y="2815048"/>
            <a:ext cx="2373440" cy="437053"/>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0" name="Shape 240"/>
          <p:cNvSpPr/>
          <p:nvPr/>
        </p:nvSpPr>
        <p:spPr>
          <a:xfrm rot="7188906">
            <a:off x="6640390" y="2264943"/>
            <a:ext cx="1375003" cy="437053"/>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1" name="Shape 241"/>
          <p:cNvSpPr/>
          <p:nvPr/>
        </p:nvSpPr>
        <p:spPr>
          <a:xfrm>
            <a:off x="4639260" y="3188622"/>
            <a:ext cx="2066375" cy="437053"/>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2" name="Shape 242"/>
          <p:cNvSpPr txBox="1"/>
          <p:nvPr>
            <p:ph type="title"/>
          </p:nvPr>
        </p:nvSpPr>
        <p:spPr>
          <a:xfrm>
            <a:off x="2" y="43131"/>
            <a:ext cx="12192000" cy="3881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1800"/>
              <a:buFont typeface="Helvetica Neue"/>
              <a:buNone/>
            </a:pPr>
            <a:r>
              <a:rPr b="1" i="0" lang="en-US" sz="1800" u="none" cap="none" strike="noStrike">
                <a:solidFill>
                  <a:srgbClr val="FEBC11"/>
                </a:solidFill>
                <a:latin typeface="Helvetica Neue"/>
                <a:ea typeface="Helvetica Neue"/>
                <a:cs typeface="Helvetica Neue"/>
                <a:sym typeface="Helvetica Neue"/>
              </a:rPr>
              <a:t>Goal Scored to Faceoff</a:t>
            </a:r>
            <a:endParaRPr b="1" i="0" sz="1800" u="none" cap="none" strike="noStrike">
              <a:solidFill>
                <a:srgbClr val="FEBC11"/>
              </a:solidFill>
              <a:latin typeface="Helvetica Neue"/>
              <a:ea typeface="Helvetica Neue"/>
              <a:cs typeface="Helvetica Neue"/>
              <a:sym typeface="Helvetica Neue"/>
            </a:endParaRPr>
          </a:p>
        </p:txBody>
      </p:sp>
      <p:sp>
        <p:nvSpPr>
          <p:cNvPr id="243" name="Shape 243"/>
          <p:cNvSpPr/>
          <p:nvPr/>
        </p:nvSpPr>
        <p:spPr>
          <a:xfrm>
            <a:off x="4321778" y="3488906"/>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L</a:t>
            </a:r>
            <a:endParaRPr b="1" i="0" sz="2700" u="none" cap="none" strike="noStrike">
              <a:solidFill>
                <a:schemeClr val="dk1"/>
              </a:solidFill>
              <a:latin typeface="Helvetica Neue"/>
              <a:ea typeface="Helvetica Neue"/>
              <a:cs typeface="Helvetica Neue"/>
              <a:sym typeface="Helvetica Neue"/>
            </a:endParaRPr>
          </a:p>
        </p:txBody>
      </p:sp>
      <p:sp>
        <p:nvSpPr>
          <p:cNvPr id="244" name="Shape 244"/>
          <p:cNvSpPr/>
          <p:nvPr/>
        </p:nvSpPr>
        <p:spPr>
          <a:xfrm>
            <a:off x="7361672" y="1611545"/>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T</a:t>
            </a:r>
            <a:endParaRPr b="1" i="0" sz="2700" u="none" cap="none" strike="noStrike">
              <a:solidFill>
                <a:schemeClr val="dk1"/>
              </a:solidFill>
              <a:latin typeface="Helvetica Neue"/>
              <a:ea typeface="Helvetica Neue"/>
              <a:cs typeface="Helvetica Neue"/>
              <a:sym typeface="Helvetica Neue"/>
            </a:endParaRPr>
          </a:p>
        </p:txBody>
      </p:sp>
      <p:sp>
        <p:nvSpPr>
          <p:cNvPr id="245" name="Shape 245"/>
          <p:cNvSpPr/>
          <p:nvPr/>
        </p:nvSpPr>
        <p:spPr>
          <a:xfrm>
            <a:off x="4259557" y="3205023"/>
            <a:ext cx="294617" cy="283883"/>
          </a:xfrm>
          <a:prstGeom prst="ellipse">
            <a:avLst/>
          </a:prstGeom>
          <a:solidFill>
            <a:srgbClr val="DCDEE0"/>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l">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6" name="Shape 246"/>
          <p:cNvSpPr/>
          <p:nvPr/>
        </p:nvSpPr>
        <p:spPr>
          <a:xfrm>
            <a:off x="7277815" y="4741413"/>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W</a:t>
            </a:r>
            <a:endParaRPr b="1" i="0" sz="2700" u="none" cap="none" strike="noStrike">
              <a:solidFill>
                <a:schemeClr val="dk1"/>
              </a:solidFill>
              <a:latin typeface="Helvetica Neue"/>
              <a:ea typeface="Helvetica Neue"/>
              <a:cs typeface="Helvetica Neue"/>
              <a:sym typeface="Helvetica Neue"/>
            </a:endParaRPr>
          </a:p>
        </p:txBody>
      </p:sp>
      <p:sp>
        <p:nvSpPr>
          <p:cNvPr id="247" name="Shape 247"/>
          <p:cNvSpPr/>
          <p:nvPr/>
        </p:nvSpPr>
        <p:spPr>
          <a:xfrm>
            <a:off x="9447519" y="2780542"/>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F</a:t>
            </a:r>
            <a:endParaRPr b="1" i="0" sz="2700" u="none" cap="none" strike="noStrike">
              <a:solidFill>
                <a:schemeClr val="dk1"/>
              </a:solidFill>
              <a:latin typeface="Helvetica Neue"/>
              <a:ea typeface="Helvetica Neue"/>
              <a:cs typeface="Helvetica Neue"/>
              <a:sym typeface="Helvetica Neu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40"/>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41"/>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38"/>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39"/>
                                        </p:tgtEl>
                                        <p:attrNameLst>
                                          <p:attrName>style.visibility</p:attrName>
                                        </p:attrNameLst>
                                      </p:cBhvr>
                                      <p:to>
                                        <p:strVal val="hidden"/>
                                      </p:to>
                                    </p:set>
                                  </p:childTnLst>
                                </p:cTn>
                              </p:par>
                            </p:childTnLst>
                          </p:cTn>
                        </p:par>
                        <p:par>
                          <p:cTn fill="hold">
                            <p:stCondLst>
                              <p:cond delay="1"/>
                            </p:stCondLst>
                            <p:childTnLst>
                              <p:par>
                                <p:cTn fill="hold" nodeType="afterEffect" presetClass="entr" presetID="1" presetSubtype="0">
                                  <p:stCondLst>
                                    <p:cond delay="0"/>
                                  </p:stCondLst>
                                  <p:childTnLst>
                                    <p:set>
                                      <p:cBhvr>
                                        <p:cTn dur="1" fill="hold">
                                          <p:stCondLst>
                                            <p:cond delay="0"/>
                                          </p:stCondLst>
                                        </p:cTn>
                                        <p:tgtEl>
                                          <p:spTgt spid="24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Shape 253"/>
          <p:cNvSpPr/>
          <p:nvPr/>
        </p:nvSpPr>
        <p:spPr>
          <a:xfrm rot="-10641080">
            <a:off x="3424078" y="3098892"/>
            <a:ext cx="2741060" cy="345459"/>
          </a:xfrm>
          <a:prstGeom prst="rightArrow">
            <a:avLst>
              <a:gd fmla="val 50000" name="adj1"/>
              <a:gd fmla="val 50000" name="adj2"/>
            </a:avLst>
          </a:prstGeom>
          <a:solidFill>
            <a:srgbClr val="C000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4" name="Shape 254"/>
          <p:cNvSpPr txBox="1"/>
          <p:nvPr>
            <p:ph type="title"/>
          </p:nvPr>
        </p:nvSpPr>
        <p:spPr>
          <a:xfrm>
            <a:off x="-1" y="45954"/>
            <a:ext cx="12192000" cy="3881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1800"/>
              <a:buFont typeface="Helvetica Neue"/>
              <a:buNone/>
            </a:pPr>
            <a:r>
              <a:rPr b="1" i="0" lang="en-US" sz="1800" u="none" cap="none" strike="noStrike">
                <a:solidFill>
                  <a:srgbClr val="FEBC11"/>
                </a:solidFill>
                <a:latin typeface="Helvetica Neue"/>
                <a:ea typeface="Helvetica Neue"/>
                <a:cs typeface="Helvetica Neue"/>
                <a:sym typeface="Helvetica Neue"/>
              </a:rPr>
              <a:t>Running Left (Recommended)</a:t>
            </a:r>
            <a:endParaRPr b="1" i="0" sz="1800" u="none" cap="none" strike="noStrike">
              <a:solidFill>
                <a:srgbClr val="FEBC11"/>
              </a:solidFill>
              <a:latin typeface="Helvetica Neue"/>
              <a:ea typeface="Helvetica Neue"/>
              <a:cs typeface="Helvetica Neue"/>
              <a:sym typeface="Helvetica Neue"/>
            </a:endParaRPr>
          </a:p>
        </p:txBody>
      </p:sp>
      <p:sp>
        <p:nvSpPr>
          <p:cNvPr id="255" name="Shape 255"/>
          <p:cNvSpPr/>
          <p:nvPr/>
        </p:nvSpPr>
        <p:spPr>
          <a:xfrm rot="-8573828">
            <a:off x="4934674" y="2316596"/>
            <a:ext cx="1675571"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6" name="Shape 256"/>
          <p:cNvSpPr/>
          <p:nvPr/>
        </p:nvSpPr>
        <p:spPr>
          <a:xfrm rot="-10294606">
            <a:off x="1856060" y="4273267"/>
            <a:ext cx="2509031"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7" name="Shape 257"/>
          <p:cNvSpPr/>
          <p:nvPr/>
        </p:nvSpPr>
        <p:spPr>
          <a:xfrm>
            <a:off x="4151894" y="4450922"/>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W</a:t>
            </a:r>
            <a:endParaRPr b="1" i="0" sz="2700" u="none" cap="none" strike="noStrike">
              <a:solidFill>
                <a:schemeClr val="dk1"/>
              </a:solidFill>
              <a:latin typeface="Helvetica Neue"/>
              <a:ea typeface="Helvetica Neue"/>
              <a:cs typeface="Helvetica Neue"/>
              <a:sym typeface="Helvetica Neue"/>
            </a:endParaRPr>
          </a:p>
        </p:txBody>
      </p:sp>
      <p:sp>
        <p:nvSpPr>
          <p:cNvPr id="258" name="Shape 258"/>
          <p:cNvSpPr/>
          <p:nvPr/>
        </p:nvSpPr>
        <p:spPr>
          <a:xfrm>
            <a:off x="4151894" y="4450922"/>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L</a:t>
            </a:r>
            <a:endParaRPr b="1" i="0" sz="2700" u="none" cap="none" strike="noStrike">
              <a:solidFill>
                <a:schemeClr val="dk1"/>
              </a:solidFill>
              <a:latin typeface="Helvetica Neue"/>
              <a:ea typeface="Helvetica Neue"/>
              <a:cs typeface="Helvetica Neue"/>
              <a:sym typeface="Helvetica Neue"/>
            </a:endParaRPr>
          </a:p>
        </p:txBody>
      </p:sp>
      <p:sp>
        <p:nvSpPr>
          <p:cNvPr id="259" name="Shape 259"/>
          <p:cNvSpPr/>
          <p:nvPr/>
        </p:nvSpPr>
        <p:spPr>
          <a:xfrm>
            <a:off x="6343026" y="2833641"/>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F</a:t>
            </a:r>
            <a:endParaRPr b="1" i="0" sz="2700" u="none" cap="none" strike="noStrike">
              <a:solidFill>
                <a:schemeClr val="dk1"/>
              </a:solidFill>
              <a:latin typeface="Helvetica Neue"/>
              <a:ea typeface="Helvetica Neue"/>
              <a:cs typeface="Helvetica Neue"/>
              <a:sym typeface="Helvetica Neue"/>
            </a:endParaRPr>
          </a:p>
        </p:txBody>
      </p:sp>
      <p:sp>
        <p:nvSpPr>
          <p:cNvPr id="260" name="Shape 260"/>
          <p:cNvSpPr/>
          <p:nvPr/>
        </p:nvSpPr>
        <p:spPr>
          <a:xfrm>
            <a:off x="5964415" y="3223617"/>
            <a:ext cx="294617" cy="283883"/>
          </a:xfrm>
          <a:prstGeom prst="ellipse">
            <a:avLst/>
          </a:prstGeom>
          <a:solidFill>
            <a:srgbClr val="DCDEE0"/>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l">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1" name="Shape 261"/>
          <p:cNvSpPr/>
          <p:nvPr/>
        </p:nvSpPr>
        <p:spPr>
          <a:xfrm>
            <a:off x="6343027" y="2833642"/>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T</a:t>
            </a:r>
            <a:endParaRPr b="1" i="0" sz="2700" u="none" cap="none" strike="noStrike">
              <a:solidFill>
                <a:schemeClr val="dk1"/>
              </a:solidFill>
              <a:latin typeface="Helvetica Neue"/>
              <a:ea typeface="Helvetica Neue"/>
              <a:cs typeface="Helvetica Neue"/>
              <a:sym typeface="Helvetica Neu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6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53"/>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56"/>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55"/>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57"/>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59"/>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Shape 267"/>
          <p:cNvSpPr/>
          <p:nvPr/>
        </p:nvSpPr>
        <p:spPr>
          <a:xfrm rot="-863404">
            <a:off x="6111652" y="2875215"/>
            <a:ext cx="2741060" cy="345459"/>
          </a:xfrm>
          <a:prstGeom prst="rightArrow">
            <a:avLst>
              <a:gd fmla="val 50000" name="adj1"/>
              <a:gd fmla="val 50000" name="adj2"/>
            </a:avLst>
          </a:prstGeom>
          <a:solidFill>
            <a:srgbClr val="C000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8" name="Shape 268"/>
          <p:cNvSpPr txBox="1"/>
          <p:nvPr>
            <p:ph type="title"/>
          </p:nvPr>
        </p:nvSpPr>
        <p:spPr>
          <a:xfrm>
            <a:off x="-1" y="45954"/>
            <a:ext cx="12192000" cy="3881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1800"/>
              <a:buFont typeface="Helvetica Neue"/>
              <a:buNone/>
            </a:pPr>
            <a:r>
              <a:rPr b="1" i="0" lang="en-US" sz="1800" u="none" cap="none" strike="noStrike">
                <a:solidFill>
                  <a:srgbClr val="FEBC11"/>
                </a:solidFill>
                <a:latin typeface="Helvetica Neue"/>
                <a:ea typeface="Helvetica Neue"/>
                <a:cs typeface="Helvetica Neue"/>
                <a:sym typeface="Helvetica Neue"/>
              </a:rPr>
              <a:t>Running Left (Recommended)</a:t>
            </a:r>
            <a:endParaRPr b="1" i="0" sz="1800" u="none" cap="none" strike="noStrike">
              <a:solidFill>
                <a:srgbClr val="FEBC11"/>
              </a:solidFill>
              <a:latin typeface="Helvetica Neue"/>
              <a:ea typeface="Helvetica Neue"/>
              <a:cs typeface="Helvetica Neue"/>
              <a:sym typeface="Helvetica Neue"/>
            </a:endParaRPr>
          </a:p>
        </p:txBody>
      </p:sp>
      <p:sp>
        <p:nvSpPr>
          <p:cNvPr id="269" name="Shape 269"/>
          <p:cNvSpPr/>
          <p:nvPr/>
        </p:nvSpPr>
        <p:spPr>
          <a:xfrm rot="1443895">
            <a:off x="5610297" y="3992397"/>
            <a:ext cx="2104636"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70" name="Shape 270"/>
          <p:cNvSpPr/>
          <p:nvPr/>
        </p:nvSpPr>
        <p:spPr>
          <a:xfrm>
            <a:off x="7447973" y="1726032"/>
            <a:ext cx="3078778"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71" name="Shape 271"/>
          <p:cNvSpPr/>
          <p:nvPr/>
        </p:nvSpPr>
        <p:spPr>
          <a:xfrm>
            <a:off x="7249785" y="1782917"/>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W</a:t>
            </a:r>
            <a:endParaRPr b="1" i="0" sz="2700" u="none" cap="none" strike="noStrike">
              <a:solidFill>
                <a:schemeClr val="dk1"/>
              </a:solidFill>
              <a:latin typeface="Helvetica Neue"/>
              <a:ea typeface="Helvetica Neue"/>
              <a:cs typeface="Helvetica Neue"/>
              <a:sym typeface="Helvetica Neue"/>
            </a:endParaRPr>
          </a:p>
        </p:txBody>
      </p:sp>
      <p:sp>
        <p:nvSpPr>
          <p:cNvPr id="272" name="Shape 272"/>
          <p:cNvSpPr/>
          <p:nvPr/>
        </p:nvSpPr>
        <p:spPr>
          <a:xfrm>
            <a:off x="7249786" y="1785780"/>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L</a:t>
            </a:r>
            <a:endParaRPr b="1" i="0" sz="2700" u="none" cap="none" strike="noStrike">
              <a:solidFill>
                <a:schemeClr val="dk1"/>
              </a:solidFill>
              <a:latin typeface="Helvetica Neue"/>
              <a:ea typeface="Helvetica Neue"/>
              <a:cs typeface="Helvetica Neue"/>
              <a:sym typeface="Helvetica Neue"/>
            </a:endParaRPr>
          </a:p>
        </p:txBody>
      </p:sp>
      <p:sp>
        <p:nvSpPr>
          <p:cNvPr id="273" name="Shape 273"/>
          <p:cNvSpPr/>
          <p:nvPr/>
        </p:nvSpPr>
        <p:spPr>
          <a:xfrm>
            <a:off x="5503813" y="3555862"/>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F</a:t>
            </a:r>
            <a:endParaRPr b="1" i="0" sz="2700" u="none" cap="none" strike="noStrike">
              <a:solidFill>
                <a:schemeClr val="dk1"/>
              </a:solidFill>
              <a:latin typeface="Helvetica Neue"/>
              <a:ea typeface="Helvetica Neue"/>
              <a:cs typeface="Helvetica Neue"/>
              <a:sym typeface="Helvetica Neue"/>
            </a:endParaRPr>
          </a:p>
        </p:txBody>
      </p:sp>
      <p:sp>
        <p:nvSpPr>
          <p:cNvPr id="274" name="Shape 274"/>
          <p:cNvSpPr/>
          <p:nvPr/>
        </p:nvSpPr>
        <p:spPr>
          <a:xfrm>
            <a:off x="5964415" y="3223617"/>
            <a:ext cx="294617" cy="283883"/>
          </a:xfrm>
          <a:prstGeom prst="ellipse">
            <a:avLst/>
          </a:prstGeom>
          <a:solidFill>
            <a:srgbClr val="DCDEE0"/>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l">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75" name="Shape 275"/>
          <p:cNvSpPr/>
          <p:nvPr/>
        </p:nvSpPr>
        <p:spPr>
          <a:xfrm>
            <a:off x="5499624" y="3555861"/>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T</a:t>
            </a:r>
            <a:endParaRPr b="1" i="0" sz="2700" u="none" cap="none" strike="noStrike">
              <a:solidFill>
                <a:schemeClr val="dk1"/>
              </a:solidFill>
              <a:latin typeface="Helvetica Neue"/>
              <a:ea typeface="Helvetica Neue"/>
              <a:cs typeface="Helvetica Neue"/>
              <a:sym typeface="Helvetica Neu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6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67"/>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70"/>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69"/>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71"/>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73"/>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Shape 281"/>
          <p:cNvSpPr txBox="1"/>
          <p:nvPr>
            <p:ph type="title"/>
          </p:nvPr>
        </p:nvSpPr>
        <p:spPr>
          <a:xfrm>
            <a:off x="2" y="43131"/>
            <a:ext cx="12192000" cy="3881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1800"/>
              <a:buFont typeface="Helvetica Neue"/>
              <a:buNone/>
            </a:pPr>
            <a:r>
              <a:rPr b="1" i="0" lang="en-US" sz="1800" u="none" cap="none" strike="noStrike">
                <a:solidFill>
                  <a:srgbClr val="FEBC11"/>
                </a:solidFill>
                <a:latin typeface="Helvetica Neue"/>
                <a:ea typeface="Helvetica Neue"/>
                <a:cs typeface="Helvetica Neue"/>
                <a:sym typeface="Helvetica Neue"/>
              </a:rPr>
              <a:t>Out of Bounds and Restarts</a:t>
            </a:r>
            <a:endParaRPr b="1" i="0" sz="1800" u="none" cap="none" strike="noStrike">
              <a:solidFill>
                <a:srgbClr val="FEBC11"/>
              </a:solidFill>
              <a:latin typeface="Helvetica Neue"/>
              <a:ea typeface="Helvetica Neue"/>
              <a:cs typeface="Helvetica Neue"/>
              <a:sym typeface="Helvetica Neue"/>
            </a:endParaRPr>
          </a:p>
        </p:txBody>
      </p:sp>
      <p:sp>
        <p:nvSpPr>
          <p:cNvPr id="282" name="Shape 282"/>
          <p:cNvSpPr/>
          <p:nvPr/>
        </p:nvSpPr>
        <p:spPr>
          <a:xfrm>
            <a:off x="10119743" y="2239672"/>
            <a:ext cx="464791" cy="389975"/>
          </a:xfrm>
          <a:prstGeom prst="ellipse">
            <a:avLst/>
          </a:prstGeom>
          <a:solidFill>
            <a:srgbClr val="00B0F0"/>
          </a:solidFill>
          <a:ln cap="flat" cmpd="sng" w="9525">
            <a:solidFill>
              <a:srgbClr val="00B0F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chemeClr val="dk1"/>
                </a:solidFill>
                <a:latin typeface="Helvetica Neue"/>
                <a:ea typeface="Helvetica Neue"/>
                <a:cs typeface="Helvetica Neue"/>
                <a:sym typeface="Helvetica Neue"/>
              </a:rPr>
              <a:t>L</a:t>
            </a:r>
            <a:endParaRPr b="1" i="0" sz="2400" u="none" cap="none" strike="noStrike">
              <a:solidFill>
                <a:schemeClr val="dk1"/>
              </a:solidFill>
              <a:latin typeface="Helvetica Neue"/>
              <a:ea typeface="Helvetica Neue"/>
              <a:cs typeface="Helvetica Neue"/>
              <a:sym typeface="Helvetica Neue"/>
            </a:endParaRPr>
          </a:p>
        </p:txBody>
      </p:sp>
      <p:sp>
        <p:nvSpPr>
          <p:cNvPr id="283" name="Shape 283"/>
          <p:cNvSpPr/>
          <p:nvPr/>
        </p:nvSpPr>
        <p:spPr>
          <a:xfrm>
            <a:off x="7489204" y="4424901"/>
            <a:ext cx="464791" cy="389975"/>
          </a:xfrm>
          <a:prstGeom prst="ellipse">
            <a:avLst/>
          </a:prstGeom>
          <a:solidFill>
            <a:srgbClr val="FFFF00"/>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400" u="none" cap="none" strike="noStrike">
                <a:solidFill>
                  <a:schemeClr val="dk1"/>
                </a:solidFill>
                <a:latin typeface="Helvetica Neue"/>
                <a:ea typeface="Helvetica Neue"/>
                <a:cs typeface="Helvetica Neue"/>
                <a:sym typeface="Helvetica Neue"/>
              </a:rPr>
              <a:t>T</a:t>
            </a:r>
            <a:endParaRPr b="1" i="0" sz="2400" u="none" cap="none" strike="noStrike">
              <a:solidFill>
                <a:schemeClr val="dk1"/>
              </a:solidFill>
              <a:latin typeface="Helvetica Neue"/>
              <a:ea typeface="Helvetica Neue"/>
              <a:cs typeface="Helvetica Neue"/>
              <a:sym typeface="Helvetica Neue"/>
            </a:endParaRPr>
          </a:p>
        </p:txBody>
      </p:sp>
      <p:sp>
        <p:nvSpPr>
          <p:cNvPr id="284" name="Shape 284"/>
          <p:cNvSpPr/>
          <p:nvPr/>
        </p:nvSpPr>
        <p:spPr>
          <a:xfrm>
            <a:off x="5937836" y="5651888"/>
            <a:ext cx="6023611" cy="61256"/>
          </a:xfrm>
          <a:prstGeom prst="rect">
            <a:avLst/>
          </a:prstGeom>
          <a:solidFill>
            <a:srgbClr val="FFFF00"/>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85" name="Shape 285"/>
          <p:cNvSpPr/>
          <p:nvPr/>
        </p:nvSpPr>
        <p:spPr>
          <a:xfrm flipH="1" rot="-5400000">
            <a:off x="9546606" y="3315937"/>
            <a:ext cx="4802817" cy="61348"/>
          </a:xfrm>
          <a:prstGeom prst="rect">
            <a:avLst/>
          </a:prstGeom>
          <a:solidFill>
            <a:srgbClr val="FFFF00"/>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86" name="Shape 286"/>
          <p:cNvSpPr/>
          <p:nvPr/>
        </p:nvSpPr>
        <p:spPr>
          <a:xfrm>
            <a:off x="6008174" y="945199"/>
            <a:ext cx="5994400" cy="60959"/>
          </a:xfrm>
          <a:prstGeom prst="rect">
            <a:avLst/>
          </a:prstGeom>
          <a:solidFill>
            <a:srgbClr val="00B0F0"/>
          </a:solidFill>
          <a:ln>
            <a:noFill/>
          </a:ln>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287" name="Shape 287"/>
          <p:cNvPicPr preferRelativeResize="0"/>
          <p:nvPr/>
        </p:nvPicPr>
        <p:blipFill rotWithShape="1">
          <a:blip r:embed="rId3">
            <a:alphaModFix/>
          </a:blip>
          <a:srcRect b="0" l="0" r="0" t="0"/>
          <a:stretch/>
        </p:blipFill>
        <p:spPr>
          <a:xfrm>
            <a:off x="304801" y="613885"/>
            <a:ext cx="2925977" cy="3166528"/>
          </a:xfrm>
          <a:prstGeom prst="rect">
            <a:avLst/>
          </a:prstGeom>
          <a:noFill/>
          <a:ln>
            <a:noFill/>
          </a:ln>
        </p:spPr>
      </p:pic>
      <p:pic>
        <p:nvPicPr>
          <p:cNvPr id="288" name="Shape 288"/>
          <p:cNvPicPr preferRelativeResize="0"/>
          <p:nvPr/>
        </p:nvPicPr>
        <p:blipFill rotWithShape="1">
          <a:blip r:embed="rId4">
            <a:alphaModFix/>
          </a:blip>
          <a:srcRect b="0" l="0" r="0" t="0"/>
          <a:stretch/>
        </p:blipFill>
        <p:spPr>
          <a:xfrm>
            <a:off x="2641601" y="3022601"/>
            <a:ext cx="2760519" cy="299713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3" name="Shape 293"/>
        <p:cNvGrpSpPr/>
        <p:nvPr/>
      </p:nvGrpSpPr>
      <p:grpSpPr>
        <a:xfrm>
          <a:off x="0" y="0"/>
          <a:ext cx="0" cy="0"/>
          <a:chOff x="0" y="0"/>
          <a:chExt cx="0" cy="0"/>
        </a:xfrm>
      </p:grpSpPr>
      <p:sp>
        <p:nvSpPr>
          <p:cNvPr id="294" name="Shape 294"/>
          <p:cNvSpPr/>
          <p:nvPr/>
        </p:nvSpPr>
        <p:spPr>
          <a:xfrm rot="10309090">
            <a:off x="5465764" y="2292599"/>
            <a:ext cx="5452058" cy="431252"/>
          </a:xfrm>
          <a:prstGeom prst="rightArrow">
            <a:avLst>
              <a:gd fmla="val 50000" name="adj1"/>
              <a:gd fmla="val 50000" name="adj2"/>
            </a:avLst>
          </a:prstGeom>
          <a:solidFill>
            <a:srgbClr val="C000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95" name="Shape 295"/>
          <p:cNvSpPr/>
          <p:nvPr/>
        </p:nvSpPr>
        <p:spPr>
          <a:xfrm rot="10800000">
            <a:off x="6002656" y="742543"/>
            <a:ext cx="4839976"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96" name="Shape 296"/>
          <p:cNvSpPr txBox="1"/>
          <p:nvPr>
            <p:ph type="title"/>
          </p:nvPr>
        </p:nvSpPr>
        <p:spPr>
          <a:xfrm>
            <a:off x="-1" y="45954"/>
            <a:ext cx="12192000" cy="3881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EBC11"/>
              </a:buClr>
              <a:buSzPts val="1800"/>
              <a:buFont typeface="Helvetica Neue"/>
              <a:buNone/>
            </a:pPr>
            <a:r>
              <a:rPr b="1" i="0" lang="en-US" sz="1800" u="none" cap="none" strike="noStrike">
                <a:solidFill>
                  <a:srgbClr val="FEBC11"/>
                </a:solidFill>
                <a:latin typeface="Helvetica Neue"/>
                <a:ea typeface="Helvetica Neue"/>
                <a:cs typeface="Helvetica Neue"/>
                <a:sym typeface="Helvetica Neue"/>
              </a:rPr>
              <a:t>Deep Restarts</a:t>
            </a:r>
            <a:endParaRPr b="1" i="0" sz="1800" u="none" cap="none" strike="noStrike">
              <a:solidFill>
                <a:srgbClr val="FEBC11"/>
              </a:solidFill>
              <a:latin typeface="Helvetica Neue"/>
              <a:ea typeface="Helvetica Neue"/>
              <a:cs typeface="Helvetica Neue"/>
              <a:sym typeface="Helvetica Neue"/>
            </a:endParaRPr>
          </a:p>
        </p:txBody>
      </p:sp>
      <p:sp>
        <p:nvSpPr>
          <p:cNvPr id="297" name="Shape 297"/>
          <p:cNvSpPr/>
          <p:nvPr/>
        </p:nvSpPr>
        <p:spPr>
          <a:xfrm rot="10561644">
            <a:off x="1907011" y="4546636"/>
            <a:ext cx="5769367" cy="446860"/>
          </a:xfrm>
          <a:prstGeom prst="rightArrow">
            <a:avLst>
              <a:gd fmla="val 50000" name="adj1"/>
              <a:gd fmla="val 50000" name="adj2"/>
            </a:avLst>
          </a:prstGeom>
          <a:solidFill>
            <a:srgbClr val="FFFF00">
              <a:alpha val="80000"/>
            </a:srgbClr>
          </a:solidFill>
          <a:ln cap="flat" cmpd="sng" w="9525">
            <a:solidFill>
              <a:srgbClr val="00000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60950" lIns="121900" spcFirstLastPara="1" rIns="121900" wrap="square" tIns="6095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98" name="Shape 298"/>
          <p:cNvSpPr/>
          <p:nvPr/>
        </p:nvSpPr>
        <p:spPr>
          <a:xfrm>
            <a:off x="10582947" y="742542"/>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T</a:t>
            </a:r>
            <a:endParaRPr b="1" i="0" sz="2700" u="none" cap="none" strike="noStrike">
              <a:solidFill>
                <a:schemeClr val="dk1"/>
              </a:solidFill>
              <a:latin typeface="Helvetica Neue"/>
              <a:ea typeface="Helvetica Neue"/>
              <a:cs typeface="Helvetica Neue"/>
              <a:sym typeface="Helvetica Neue"/>
            </a:endParaRPr>
          </a:p>
        </p:txBody>
      </p:sp>
      <p:sp>
        <p:nvSpPr>
          <p:cNvPr id="299" name="Shape 299"/>
          <p:cNvSpPr/>
          <p:nvPr/>
        </p:nvSpPr>
        <p:spPr>
          <a:xfrm>
            <a:off x="7505619" y="4347897"/>
            <a:ext cx="464791" cy="389975"/>
          </a:xfrm>
          <a:prstGeom prst="ellipse">
            <a:avLst/>
          </a:prstGeom>
          <a:solidFill>
            <a:srgbClr val="FFFFFF"/>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67725" lIns="67725" spcFirstLastPara="1" rIns="67725" wrap="square" tIns="67725">
            <a:noAutofit/>
          </a:bodyPr>
          <a:lstStyle/>
          <a:p>
            <a:pPr indent="0" lvl="0" marL="0" marR="0" rtl="0" algn="ctr">
              <a:spcBef>
                <a:spcPts val="0"/>
              </a:spcBef>
              <a:spcAft>
                <a:spcPts val="0"/>
              </a:spcAft>
              <a:buNone/>
            </a:pPr>
            <a:r>
              <a:rPr b="1" i="0" lang="en-US" sz="2700" u="none" cap="none" strike="noStrike">
                <a:solidFill>
                  <a:schemeClr val="dk1"/>
                </a:solidFill>
                <a:latin typeface="Helvetica Neue"/>
                <a:ea typeface="Helvetica Neue"/>
                <a:cs typeface="Helvetica Neue"/>
                <a:sym typeface="Helvetica Neue"/>
              </a:rPr>
              <a:t>L</a:t>
            </a:r>
            <a:endParaRPr b="1" i="0" sz="2700" u="none" cap="none" strike="noStrike">
              <a:solidFill>
                <a:schemeClr val="dk1"/>
              </a:solidFill>
              <a:latin typeface="Helvetica Neue"/>
              <a:ea typeface="Helvetica Neue"/>
              <a:cs typeface="Helvetica Neue"/>
              <a:sym typeface="Helvetica Neue"/>
            </a:endParaRPr>
          </a:p>
        </p:txBody>
      </p:sp>
      <p:sp>
        <p:nvSpPr>
          <p:cNvPr id="300" name="Shape 300"/>
          <p:cNvSpPr/>
          <p:nvPr/>
        </p:nvSpPr>
        <p:spPr>
          <a:xfrm>
            <a:off x="10668034" y="1906838"/>
            <a:ext cx="294618" cy="283883"/>
          </a:xfrm>
          <a:prstGeom prst="ellipse">
            <a:avLst/>
          </a:prstGeom>
          <a:solidFill>
            <a:srgbClr val="DCDEE0"/>
          </a:solidFill>
          <a:ln cap="flat" cmpd="sng" w="9525">
            <a:solidFill>
              <a:srgbClr val="000000"/>
            </a:solidFill>
            <a:prstDash val="solid"/>
            <a:miter lim="400000"/>
            <a:headEnd len="sm" w="sm" type="none"/>
            <a:tailEnd len="sm" w="sm" type="none"/>
          </a:ln>
          <a:effectLst>
            <a:outerShdw blurRad="63500" rotWithShape="0" dir="5400000" dist="25400">
              <a:srgbClr val="000000">
                <a:alpha val="20000"/>
              </a:srgbClr>
            </a:outerShdw>
          </a:effectLst>
        </p:spPr>
        <p:txBody>
          <a:bodyPr anchorCtr="0" anchor="ctr" bIns="50800" lIns="50800" spcFirstLastPara="1" rIns="50800" wrap="square" tIns="50800">
            <a:noAutofit/>
          </a:bodyPr>
          <a:lstStyle/>
          <a:p>
            <a:pPr indent="0" lvl="0" marL="0" marR="0" rtl="0" algn="l">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94"/>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95"/>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97"/>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DP_Theme_2019">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